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1.xml" ContentType="application/vnd.openxmlformats-officedocument.drawingml.chartshapes+xml"/>
  <Override PartName="/ppt/notesSlides/notesSlide2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6.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8"/>
  </p:notesMasterIdLst>
  <p:sldIdLst>
    <p:sldId id="260" r:id="rId3"/>
    <p:sldId id="439" r:id="rId4"/>
    <p:sldId id="392" r:id="rId5"/>
    <p:sldId id="410" r:id="rId6"/>
    <p:sldId id="441" r:id="rId7"/>
    <p:sldId id="443" r:id="rId8"/>
    <p:sldId id="442" r:id="rId9"/>
    <p:sldId id="470" r:id="rId10"/>
    <p:sldId id="445" r:id="rId11"/>
    <p:sldId id="434" r:id="rId12"/>
    <p:sldId id="386" r:id="rId13"/>
    <p:sldId id="461" r:id="rId14"/>
    <p:sldId id="462" r:id="rId15"/>
    <p:sldId id="446" r:id="rId16"/>
    <p:sldId id="464" r:id="rId17"/>
    <p:sldId id="466" r:id="rId18"/>
    <p:sldId id="460" r:id="rId19"/>
    <p:sldId id="463" r:id="rId20"/>
    <p:sldId id="447" r:id="rId21"/>
    <p:sldId id="378" r:id="rId22"/>
    <p:sldId id="402" r:id="rId23"/>
    <p:sldId id="353" r:id="rId24"/>
    <p:sldId id="467" r:id="rId25"/>
    <p:sldId id="465" r:id="rId26"/>
    <p:sldId id="450" r:id="rId27"/>
    <p:sldId id="449" r:id="rId28"/>
    <p:sldId id="459" r:id="rId29"/>
    <p:sldId id="452" r:id="rId30"/>
    <p:sldId id="469" r:id="rId31"/>
    <p:sldId id="475" r:id="rId32"/>
    <p:sldId id="471" r:id="rId33"/>
    <p:sldId id="473" r:id="rId34"/>
    <p:sldId id="472" r:id="rId35"/>
    <p:sldId id="474" r:id="rId36"/>
    <p:sldId id="40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 Patel" initials="AP" lastIdx="2" clrIdx="0">
    <p:extLst>
      <p:ext uri="{19B8F6BF-5375-455C-9EA6-DF929625EA0E}">
        <p15:presenceInfo xmlns:p15="http://schemas.microsoft.com/office/powerpoint/2012/main" userId="414d16b7137449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3D40"/>
    <a:srgbClr val="5C82F5"/>
    <a:srgbClr val="E4E4E4"/>
    <a:srgbClr val="000000"/>
    <a:srgbClr val="3A6974"/>
    <a:srgbClr val="4F9E7D"/>
    <a:srgbClr val="295DF5"/>
    <a:srgbClr val="EBB94F"/>
    <a:srgbClr val="337445"/>
    <a:srgbClr val="1C58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20"/>
    <p:restoredTop sz="95539"/>
  </p:normalViewPr>
  <p:slideViewPr>
    <p:cSldViewPr snapToGrid="0">
      <p:cViewPr varScale="1">
        <p:scale>
          <a:sx n="120" d="100"/>
          <a:sy n="120" d="100"/>
        </p:scale>
        <p:origin x="912" y="192"/>
      </p:cViewPr>
      <p:guideLst>
        <p:guide orient="horz"/>
        <p:guide/>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Increased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2.4</c:v>
                </c:pt>
                <c:pt idx="1">
                  <c:v>2.2999999999999998</c:v>
                </c:pt>
                <c:pt idx="2">
                  <c:v>2.2000000000000002</c:v>
                </c:pt>
                <c:pt idx="3">
                  <c:v>2.1</c:v>
                </c:pt>
                <c:pt idx="4">
                  <c:v>2</c:v>
                </c:pt>
                <c:pt idx="5">
                  <c:v>1.9</c:v>
                </c:pt>
                <c:pt idx="6">
                  <c:v>1.8</c:v>
                </c:pt>
                <c:pt idx="7">
                  <c:v>1.7</c:v>
                </c:pt>
                <c:pt idx="8">
                  <c:v>1.6</c:v>
                </c:pt>
                <c:pt idx="9">
                  <c:v>1.5</c:v>
                </c:pt>
                <c:pt idx="10">
                  <c:v>1.4</c:v>
                </c:pt>
                <c:pt idx="11">
                  <c:v>1.3</c:v>
                </c:pt>
                <c:pt idx="12">
                  <c:v>1.2</c:v>
                </c:pt>
                <c:pt idx="13">
                  <c:v>1.1000000000000001</c:v>
                </c:pt>
                <c:pt idx="14">
                  <c:v>1</c:v>
                </c:pt>
                <c:pt idx="15">
                  <c:v>0.9</c:v>
                </c:pt>
                <c:pt idx="16">
                  <c:v>0.8</c:v>
                </c:pt>
                <c:pt idx="17">
                  <c:v>0.7</c:v>
                </c:pt>
                <c:pt idx="18">
                  <c:v>0.6</c:v>
                </c:pt>
              </c:numCache>
            </c:numRef>
          </c:val>
          <c:smooth val="0"/>
          <c:extLst>
            <c:ext xmlns:c16="http://schemas.microsoft.com/office/drawing/2014/chart" uri="{C3380CC4-5D6E-409C-BE32-E72D297353CC}">
              <c16:uniqueId val="{0000000B-2E60-5F42-8B85-A0F8837D9E48}"/>
            </c:ext>
          </c:extLst>
        </c:ser>
        <c:ser>
          <c:idx val="3"/>
          <c:order val="3"/>
          <c:tx>
            <c:strRef>
              <c:f>Sheet1!$E$1</c:f>
              <c:strCache>
                <c:ptCount val="1"/>
                <c:pt idx="0">
                  <c:v>Increased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c:v>
                </c:pt>
                <c:pt idx="1">
                  <c:v>0</c:v>
                </c:pt>
                <c:pt idx="2">
                  <c:v>0</c:v>
                </c:pt>
                <c:pt idx="3">
                  <c:v>0</c:v>
                </c:pt>
                <c:pt idx="4">
                  <c:v>0</c:v>
                </c:pt>
                <c:pt idx="5">
                  <c:v>0.1</c:v>
                </c:pt>
                <c:pt idx="6">
                  <c:v>0.2</c:v>
                </c:pt>
                <c:pt idx="7">
                  <c:v>0.3</c:v>
                </c:pt>
                <c:pt idx="8">
                  <c:v>0.4</c:v>
                </c:pt>
                <c:pt idx="9">
                  <c:v>0.5</c:v>
                </c:pt>
                <c:pt idx="10">
                  <c:v>0.6</c:v>
                </c:pt>
                <c:pt idx="11">
                  <c:v>0.7</c:v>
                </c:pt>
                <c:pt idx="12">
                  <c:v>0.8</c:v>
                </c:pt>
                <c:pt idx="13">
                  <c:v>0.9</c:v>
                </c:pt>
                <c:pt idx="14">
                  <c:v>1</c:v>
                </c:pt>
                <c:pt idx="15">
                  <c:v>1.1000000000000001</c:v>
                </c:pt>
                <c:pt idx="16">
                  <c:v>1.2</c:v>
                </c:pt>
                <c:pt idx="17">
                  <c:v>1.3</c:v>
                </c:pt>
                <c:pt idx="18">
                  <c:v>1.4</c:v>
                </c:pt>
              </c:numCache>
            </c:numRef>
          </c:val>
          <c:smooth val="0"/>
          <c:extLst>
            <c:ext xmlns:c16="http://schemas.microsoft.com/office/drawing/2014/chart" uri="{C3380CC4-5D6E-409C-BE32-E72D297353CC}">
              <c16:uniqueId val="{00000001-7227-2E4C-890F-78103EEB5D90}"/>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title>
          <c:tx>
            <c:rich>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Currency Quantity</a:t>
                </a:r>
              </a:p>
            </c:rich>
          </c:tx>
          <c:layout>
            <c:manualLayout>
              <c:xMode val="edge"/>
              <c:yMode val="edge"/>
              <c:x val="0.43338124014515389"/>
              <c:y val="0.86711065664610742"/>
            </c:manualLayout>
          </c:layout>
          <c:overlay val="0"/>
          <c:spPr>
            <a:noFill/>
            <a:ln>
              <a:noFill/>
            </a:ln>
            <a:effectLst/>
          </c:spPr>
          <c:txPr>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sz="1330" b="0" i="0" u="none" strike="noStrike" baseline="0" dirty="0">
                    <a:effectLst/>
                  </a:rPr>
                  <a:t>Currency</a:t>
                </a:r>
                <a:r>
                  <a:rPr lang="en-US" sz="1330" b="0" i="0" u="none" strike="noStrike" baseline="0" dirty="0"/>
                  <a:t> </a:t>
                </a:r>
                <a:r>
                  <a:rPr lang="en-US" dirty="0"/>
                  <a:t>Price</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3B3D40"/>
                </a:solidFill>
                <a:latin typeface="+mn-lt"/>
                <a:ea typeface="+mn-ea"/>
                <a:cs typeface="+mn-cs"/>
              </a:defRPr>
            </a:pPr>
            <a:r>
              <a:rPr lang="en-US" dirty="0"/>
              <a:t>Wallet Capital Flows</a:t>
            </a:r>
          </a:p>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3B3D40"/>
                </a:solidFill>
                <a:latin typeface="+mn-lt"/>
                <a:ea typeface="+mn-ea"/>
                <a:cs typeface="+mn-cs"/>
              </a:defRPr>
            </a:pPr>
            <a:r>
              <a:rPr lang="en-US" sz="1100" dirty="0"/>
              <a:t>terra1amr42cacpt6jjspctxjalehsulx30nmvpp4uhx</a:t>
            </a:r>
            <a:endParaRPr lang="en-US" sz="600" dirty="0"/>
          </a:p>
        </c:rich>
      </c:tx>
      <c:overlay val="1"/>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0.14999314591370566"/>
          <c:y val="4.7163427678601377E-2"/>
          <c:w val="0.81602532002055295"/>
          <c:h val="0.78207367377313453"/>
        </c:manualLayout>
      </c:layout>
      <c:lineChart>
        <c:grouping val="standard"/>
        <c:varyColors val="0"/>
        <c:ser>
          <c:idx val="0"/>
          <c:order val="0"/>
          <c:tx>
            <c:strRef>
              <c:f>Sheet1!$B$1</c:f>
              <c:strCache>
                <c:ptCount val="1"/>
                <c:pt idx="0">
                  <c:v>UST Out</c:v>
                </c:pt>
              </c:strCache>
            </c:strRef>
          </c:tx>
          <c:spPr>
            <a:ln w="28575" cap="rnd">
              <a:solidFill>
                <a:schemeClr val="tx2">
                  <a:lumMod val="60000"/>
                  <a:lumOff val="40000"/>
                </a:schemeClr>
              </a:solidFill>
              <a:round/>
            </a:ln>
            <a:effectLst/>
          </c:spPr>
          <c:marker>
            <c:symbol val="none"/>
          </c:marker>
          <c:cat>
            <c:numRef>
              <c:f>Sheet1!$A$2:$A$499</c:f>
              <c:numCache>
                <c:formatCode>m/d/yy\ h:mm</c:formatCode>
                <c:ptCount val="498"/>
                <c:pt idx="0">
                  <c:v>44560.101388888892</c:v>
                </c:pt>
                <c:pt idx="1">
                  <c:v>44560.358067129629</c:v>
                </c:pt>
                <c:pt idx="2">
                  <c:v>44560.361770833333</c:v>
                </c:pt>
                <c:pt idx="3">
                  <c:v>44560.367905092593</c:v>
                </c:pt>
                <c:pt idx="4">
                  <c:v>44560.383611111109</c:v>
                </c:pt>
                <c:pt idx="5">
                  <c:v>44561.154074074075</c:v>
                </c:pt>
                <c:pt idx="6">
                  <c:v>44565.977048611108</c:v>
                </c:pt>
                <c:pt idx="7">
                  <c:v>44566.009317129632</c:v>
                </c:pt>
                <c:pt idx="8">
                  <c:v>44566.013888888891</c:v>
                </c:pt>
                <c:pt idx="9">
                  <c:v>44566.053148148145</c:v>
                </c:pt>
                <c:pt idx="10">
                  <c:v>44566.144004629627</c:v>
                </c:pt>
                <c:pt idx="11">
                  <c:v>44566.2343287037</c:v>
                </c:pt>
                <c:pt idx="12">
                  <c:v>44566.235995370371</c:v>
                </c:pt>
                <c:pt idx="13">
                  <c:v>44566.237604166665</c:v>
                </c:pt>
                <c:pt idx="14">
                  <c:v>44566.241770833331</c:v>
                </c:pt>
                <c:pt idx="15">
                  <c:v>44567.05027777778</c:v>
                </c:pt>
                <c:pt idx="16">
                  <c:v>44567.056932870371</c:v>
                </c:pt>
                <c:pt idx="17">
                  <c:v>44567.136458333334</c:v>
                </c:pt>
                <c:pt idx="18">
                  <c:v>44567.136689814812</c:v>
                </c:pt>
                <c:pt idx="19">
                  <c:v>44567.927511574075</c:v>
                </c:pt>
                <c:pt idx="20">
                  <c:v>44567.928622685184</c:v>
                </c:pt>
                <c:pt idx="21">
                  <c:v>44567.937361111108</c:v>
                </c:pt>
                <c:pt idx="22">
                  <c:v>44573.132094907407</c:v>
                </c:pt>
                <c:pt idx="23">
                  <c:v>44573.134247685186</c:v>
                </c:pt>
                <c:pt idx="24">
                  <c:v>44573.135752314818</c:v>
                </c:pt>
                <c:pt idx="25">
                  <c:v>44573.923796296294</c:v>
                </c:pt>
                <c:pt idx="26">
                  <c:v>44573.924166666664</c:v>
                </c:pt>
                <c:pt idx="27">
                  <c:v>44573.924479166664</c:v>
                </c:pt>
                <c:pt idx="28">
                  <c:v>44574.933611111112</c:v>
                </c:pt>
                <c:pt idx="29">
                  <c:v>44574.933865740742</c:v>
                </c:pt>
                <c:pt idx="30">
                  <c:v>44575.923773148148</c:v>
                </c:pt>
                <c:pt idx="31">
                  <c:v>44575.927337962959</c:v>
                </c:pt>
                <c:pt idx="32">
                  <c:v>44575.927557870367</c:v>
                </c:pt>
                <c:pt idx="33">
                  <c:v>44576.923877314817</c:v>
                </c:pt>
                <c:pt idx="34">
                  <c:v>44576.924247685187</c:v>
                </c:pt>
                <c:pt idx="35">
                  <c:v>44576.939085648148</c:v>
                </c:pt>
                <c:pt idx="36">
                  <c:v>44576.939236111109</c:v>
                </c:pt>
                <c:pt idx="37">
                  <c:v>44577.924027777779</c:v>
                </c:pt>
                <c:pt idx="38">
                  <c:v>44577.952291666668</c:v>
                </c:pt>
                <c:pt idx="39">
                  <c:v>44577.952465277776</c:v>
                </c:pt>
                <c:pt idx="40">
                  <c:v>44578.92396990741</c:v>
                </c:pt>
                <c:pt idx="41">
                  <c:v>44578.926111111112</c:v>
                </c:pt>
                <c:pt idx="42">
                  <c:v>44578.926180555558</c:v>
                </c:pt>
                <c:pt idx="43">
                  <c:v>44578.926516203705</c:v>
                </c:pt>
                <c:pt idx="44">
                  <c:v>44579.923935185187</c:v>
                </c:pt>
                <c:pt idx="45">
                  <c:v>44579.925775462965</c:v>
                </c:pt>
                <c:pt idx="46">
                  <c:v>44579.926018518519</c:v>
                </c:pt>
                <c:pt idx="47">
                  <c:v>44580.923738425925</c:v>
                </c:pt>
                <c:pt idx="48">
                  <c:v>44580.924259259256</c:v>
                </c:pt>
                <c:pt idx="49">
                  <c:v>44580.925844907404</c:v>
                </c:pt>
                <c:pt idx="50">
                  <c:v>44580.950023148151</c:v>
                </c:pt>
                <c:pt idx="51">
                  <c:v>44580.950243055559</c:v>
                </c:pt>
                <c:pt idx="52">
                  <c:v>44581.923854166664</c:v>
                </c:pt>
                <c:pt idx="53">
                  <c:v>44581.926805555559</c:v>
                </c:pt>
                <c:pt idx="54">
                  <c:v>44581.92696759259</c:v>
                </c:pt>
                <c:pt idx="55">
                  <c:v>44582.92391203704</c:v>
                </c:pt>
                <c:pt idx="56">
                  <c:v>44582.924270833333</c:v>
                </c:pt>
                <c:pt idx="57">
                  <c:v>44582.925729166665</c:v>
                </c:pt>
                <c:pt idx="58">
                  <c:v>44582.936377314814</c:v>
                </c:pt>
                <c:pt idx="59">
                  <c:v>44582.936608796299</c:v>
                </c:pt>
                <c:pt idx="60">
                  <c:v>44583.92386574074</c:v>
                </c:pt>
                <c:pt idx="61">
                  <c:v>44583.925497685188</c:v>
                </c:pt>
                <c:pt idx="62">
                  <c:v>44583.925729166665</c:v>
                </c:pt>
                <c:pt idx="63">
                  <c:v>44584.923842592594</c:v>
                </c:pt>
                <c:pt idx="64">
                  <c:v>44584.92597222222</c:v>
                </c:pt>
                <c:pt idx="65">
                  <c:v>44584.926203703704</c:v>
                </c:pt>
                <c:pt idx="66">
                  <c:v>44585.923877314817</c:v>
                </c:pt>
                <c:pt idx="67">
                  <c:v>44585.925729166665</c:v>
                </c:pt>
                <c:pt idx="68">
                  <c:v>44585.925949074073</c:v>
                </c:pt>
                <c:pt idx="69">
                  <c:v>44586.92391203704</c:v>
                </c:pt>
                <c:pt idx="70">
                  <c:v>44586.926076388889</c:v>
                </c:pt>
                <c:pt idx="71">
                  <c:v>44586.926388888889</c:v>
                </c:pt>
                <c:pt idx="72">
                  <c:v>44587.923819444448</c:v>
                </c:pt>
                <c:pt idx="73">
                  <c:v>44587.925555555557</c:v>
                </c:pt>
                <c:pt idx="74">
                  <c:v>44587.925787037035</c:v>
                </c:pt>
                <c:pt idx="75">
                  <c:v>44588.923819444448</c:v>
                </c:pt>
                <c:pt idx="76">
                  <c:v>44588.924120370371</c:v>
                </c:pt>
                <c:pt idx="77">
                  <c:v>44588.924479166664</c:v>
                </c:pt>
                <c:pt idx="78">
                  <c:v>44589.923877314817</c:v>
                </c:pt>
                <c:pt idx="79">
                  <c:v>44589.924317129633</c:v>
                </c:pt>
                <c:pt idx="80">
                  <c:v>44589.924629629626</c:v>
                </c:pt>
                <c:pt idx="81">
                  <c:v>44590.923900462964</c:v>
                </c:pt>
                <c:pt idx="82">
                  <c:v>44590.925694444442</c:v>
                </c:pt>
                <c:pt idx="83">
                  <c:v>44590.926006944443</c:v>
                </c:pt>
                <c:pt idx="84">
                  <c:v>44591.923807870371</c:v>
                </c:pt>
                <c:pt idx="85">
                  <c:v>44591.925856481481</c:v>
                </c:pt>
                <c:pt idx="86">
                  <c:v>44591.926006944443</c:v>
                </c:pt>
                <c:pt idx="87">
                  <c:v>44592.923935185187</c:v>
                </c:pt>
                <c:pt idx="88">
                  <c:v>44592.925868055558</c:v>
                </c:pt>
                <c:pt idx="89">
                  <c:v>44592.926076388889</c:v>
                </c:pt>
                <c:pt idx="90">
                  <c:v>44593.923819444448</c:v>
                </c:pt>
                <c:pt idx="91">
                  <c:v>44593.925937499997</c:v>
                </c:pt>
                <c:pt idx="92">
                  <c:v>44593.926238425927</c:v>
                </c:pt>
                <c:pt idx="93">
                  <c:v>44594.923819444448</c:v>
                </c:pt>
                <c:pt idx="94">
                  <c:v>44594.925543981481</c:v>
                </c:pt>
                <c:pt idx="95">
                  <c:v>44594.925694444442</c:v>
                </c:pt>
                <c:pt idx="96">
                  <c:v>44595.923819444448</c:v>
                </c:pt>
                <c:pt idx="97">
                  <c:v>44595.925613425927</c:v>
                </c:pt>
                <c:pt idx="98">
                  <c:v>44595.92591435185</c:v>
                </c:pt>
                <c:pt idx="99">
                  <c:v>44596.923807870371</c:v>
                </c:pt>
                <c:pt idx="100">
                  <c:v>44596.925671296296</c:v>
                </c:pt>
                <c:pt idx="101">
                  <c:v>44596.925891203704</c:v>
                </c:pt>
                <c:pt idx="102">
                  <c:v>44597.923900462964</c:v>
                </c:pt>
                <c:pt idx="103">
                  <c:v>44597.925775462965</c:v>
                </c:pt>
                <c:pt idx="104">
                  <c:v>44597.925937499997</c:v>
                </c:pt>
                <c:pt idx="105">
                  <c:v>44598.923842592594</c:v>
                </c:pt>
                <c:pt idx="106">
                  <c:v>44598.925902777781</c:v>
                </c:pt>
                <c:pt idx="107">
                  <c:v>44598.926122685189</c:v>
                </c:pt>
                <c:pt idx="108">
                  <c:v>44599.923796296294</c:v>
                </c:pt>
                <c:pt idx="109">
                  <c:v>44599.935439814813</c:v>
                </c:pt>
                <c:pt idx="110">
                  <c:v>44599.935613425929</c:v>
                </c:pt>
                <c:pt idx="111">
                  <c:v>44600.923831018517</c:v>
                </c:pt>
                <c:pt idx="112">
                  <c:v>44600.924212962964</c:v>
                </c:pt>
                <c:pt idx="113">
                  <c:v>44600.924675925926</c:v>
                </c:pt>
                <c:pt idx="114">
                  <c:v>44601.923900462964</c:v>
                </c:pt>
                <c:pt idx="115">
                  <c:v>44601.925833333335</c:v>
                </c:pt>
                <c:pt idx="116">
                  <c:v>44601.925983796296</c:v>
                </c:pt>
                <c:pt idx="117">
                  <c:v>44602.923796296294</c:v>
                </c:pt>
                <c:pt idx="118">
                  <c:v>44602.925717592596</c:v>
                </c:pt>
                <c:pt idx="119">
                  <c:v>44602.925949074073</c:v>
                </c:pt>
                <c:pt idx="120">
                  <c:v>44603.92386574074</c:v>
                </c:pt>
                <c:pt idx="121">
                  <c:v>44603.92559027778</c:v>
                </c:pt>
                <c:pt idx="122">
                  <c:v>44603.925798611112</c:v>
                </c:pt>
                <c:pt idx="123">
                  <c:v>44604.923784722225</c:v>
                </c:pt>
                <c:pt idx="124">
                  <c:v>44604.925810185188</c:v>
                </c:pt>
                <c:pt idx="125">
                  <c:v>44604.926111111112</c:v>
                </c:pt>
                <c:pt idx="126">
                  <c:v>44606.185763888891</c:v>
                </c:pt>
                <c:pt idx="127">
                  <c:v>44606.1874537037</c:v>
                </c:pt>
                <c:pt idx="128">
                  <c:v>44606.187592592592</c:v>
                </c:pt>
                <c:pt idx="129">
                  <c:v>44606.938020833331</c:v>
                </c:pt>
                <c:pt idx="130">
                  <c:v>44606.939930555556</c:v>
                </c:pt>
                <c:pt idx="131">
                  <c:v>44606.940162037034</c:v>
                </c:pt>
                <c:pt idx="132">
                  <c:v>44607.923877314817</c:v>
                </c:pt>
                <c:pt idx="133">
                  <c:v>44607.925856481481</c:v>
                </c:pt>
                <c:pt idx="134">
                  <c:v>44607.926087962966</c:v>
                </c:pt>
                <c:pt idx="135">
                  <c:v>44608.923807870371</c:v>
                </c:pt>
                <c:pt idx="136">
                  <c:v>44608.926145833335</c:v>
                </c:pt>
                <c:pt idx="137">
                  <c:v>44608.926215277781</c:v>
                </c:pt>
                <c:pt idx="138">
                  <c:v>44608.926377314812</c:v>
                </c:pt>
                <c:pt idx="139">
                  <c:v>44609.923935185187</c:v>
                </c:pt>
                <c:pt idx="140">
                  <c:v>44609.925798611112</c:v>
                </c:pt>
                <c:pt idx="141">
                  <c:v>44609.926006944443</c:v>
                </c:pt>
                <c:pt idx="142">
                  <c:v>44610.923888888887</c:v>
                </c:pt>
                <c:pt idx="143">
                  <c:v>44610.92560185185</c:v>
                </c:pt>
                <c:pt idx="144">
                  <c:v>44610.925740740742</c:v>
                </c:pt>
                <c:pt idx="145">
                  <c:v>44611.923842592594</c:v>
                </c:pt>
                <c:pt idx="146">
                  <c:v>44611.925798611112</c:v>
                </c:pt>
                <c:pt idx="147">
                  <c:v>44611.925891203704</c:v>
                </c:pt>
                <c:pt idx="148">
                  <c:v>44611.92596064815</c:v>
                </c:pt>
                <c:pt idx="149">
                  <c:v>44612.923715277779</c:v>
                </c:pt>
                <c:pt idx="150">
                  <c:v>44612.92559027778</c:v>
                </c:pt>
                <c:pt idx="151">
                  <c:v>44612.925729166665</c:v>
                </c:pt>
                <c:pt idx="152">
                  <c:v>44613.923842592594</c:v>
                </c:pt>
                <c:pt idx="153">
                  <c:v>44613.92559027778</c:v>
                </c:pt>
                <c:pt idx="154">
                  <c:v>44613.925821759258</c:v>
                </c:pt>
                <c:pt idx="155">
                  <c:v>44614.923877314817</c:v>
                </c:pt>
                <c:pt idx="156">
                  <c:v>44614.925787037035</c:v>
                </c:pt>
                <c:pt idx="157">
                  <c:v>44614.926099537035</c:v>
                </c:pt>
                <c:pt idx="158">
                  <c:v>44615.92386574074</c:v>
                </c:pt>
                <c:pt idx="159">
                  <c:v>44615.925821759258</c:v>
                </c:pt>
                <c:pt idx="160">
                  <c:v>44615.926041666666</c:v>
                </c:pt>
                <c:pt idx="161">
                  <c:v>44616.923831018517</c:v>
                </c:pt>
                <c:pt idx="162">
                  <c:v>44616.925752314812</c:v>
                </c:pt>
                <c:pt idx="163">
                  <c:v>44616.926006944443</c:v>
                </c:pt>
                <c:pt idx="164">
                  <c:v>44617.923854166664</c:v>
                </c:pt>
                <c:pt idx="165">
                  <c:v>44617.925798611112</c:v>
                </c:pt>
                <c:pt idx="166">
                  <c:v>44617.925879629627</c:v>
                </c:pt>
                <c:pt idx="167">
                  <c:v>44618.92392361111</c:v>
                </c:pt>
                <c:pt idx="168">
                  <c:v>44618.925671296296</c:v>
                </c:pt>
                <c:pt idx="169">
                  <c:v>44618.925833333335</c:v>
                </c:pt>
                <c:pt idx="170">
                  <c:v>44619.923935185187</c:v>
                </c:pt>
                <c:pt idx="171">
                  <c:v>44619.925717592596</c:v>
                </c:pt>
                <c:pt idx="172">
                  <c:v>44619.925879629627</c:v>
                </c:pt>
                <c:pt idx="173">
                  <c:v>44620.923888888887</c:v>
                </c:pt>
                <c:pt idx="174">
                  <c:v>44620.925787037035</c:v>
                </c:pt>
                <c:pt idx="175">
                  <c:v>44620.926018518519</c:v>
                </c:pt>
                <c:pt idx="176">
                  <c:v>44621.923888888887</c:v>
                </c:pt>
                <c:pt idx="177">
                  <c:v>44621.926145833335</c:v>
                </c:pt>
                <c:pt idx="178">
                  <c:v>44621.926342592589</c:v>
                </c:pt>
                <c:pt idx="179">
                  <c:v>44622.924062500002</c:v>
                </c:pt>
                <c:pt idx="180">
                  <c:v>44622.926354166666</c:v>
                </c:pt>
                <c:pt idx="181">
                  <c:v>44622.926446759258</c:v>
                </c:pt>
                <c:pt idx="182">
                  <c:v>44622.926736111112</c:v>
                </c:pt>
                <c:pt idx="183">
                  <c:v>44623.923842592594</c:v>
                </c:pt>
                <c:pt idx="184">
                  <c:v>44623.925671296296</c:v>
                </c:pt>
                <c:pt idx="185">
                  <c:v>44623.925740740742</c:v>
                </c:pt>
                <c:pt idx="186">
                  <c:v>44623.925810185188</c:v>
                </c:pt>
                <c:pt idx="187">
                  <c:v>44623.926041666666</c:v>
                </c:pt>
                <c:pt idx="188">
                  <c:v>44624.923842592594</c:v>
                </c:pt>
                <c:pt idx="189">
                  <c:v>44624.925613425927</c:v>
                </c:pt>
                <c:pt idx="190">
                  <c:v>44624.925775462965</c:v>
                </c:pt>
                <c:pt idx="191">
                  <c:v>44625.923900462964</c:v>
                </c:pt>
                <c:pt idx="192">
                  <c:v>44625.925833333335</c:v>
                </c:pt>
                <c:pt idx="193">
                  <c:v>44625.92591435185</c:v>
                </c:pt>
                <c:pt idx="194">
                  <c:v>44625.926076388889</c:v>
                </c:pt>
                <c:pt idx="195">
                  <c:v>44626.923854166664</c:v>
                </c:pt>
                <c:pt idx="196">
                  <c:v>44626.925763888888</c:v>
                </c:pt>
                <c:pt idx="197">
                  <c:v>44626.92591435185</c:v>
                </c:pt>
                <c:pt idx="198">
                  <c:v>44627.923854166664</c:v>
                </c:pt>
                <c:pt idx="199">
                  <c:v>44627.925729166665</c:v>
                </c:pt>
                <c:pt idx="200">
                  <c:v>44627.925810185188</c:v>
                </c:pt>
                <c:pt idx="201">
                  <c:v>44627.925879629627</c:v>
                </c:pt>
                <c:pt idx="202">
                  <c:v>44627.926030092596</c:v>
                </c:pt>
                <c:pt idx="203">
                  <c:v>44628.923842592594</c:v>
                </c:pt>
                <c:pt idx="204">
                  <c:v>44628.925694444442</c:v>
                </c:pt>
                <c:pt idx="205">
                  <c:v>44628.925763888888</c:v>
                </c:pt>
                <c:pt idx="206">
                  <c:v>44628.925833333335</c:v>
                </c:pt>
                <c:pt idx="207">
                  <c:v>44628.937731481485</c:v>
                </c:pt>
                <c:pt idx="208">
                  <c:v>44628.93787037037</c:v>
                </c:pt>
                <c:pt idx="209">
                  <c:v>44628.938113425924</c:v>
                </c:pt>
                <c:pt idx="210">
                  <c:v>44629.92391203704</c:v>
                </c:pt>
                <c:pt idx="211">
                  <c:v>44629.925833333335</c:v>
                </c:pt>
                <c:pt idx="212">
                  <c:v>44629.92591435185</c:v>
                </c:pt>
                <c:pt idx="213">
                  <c:v>44629.925983796296</c:v>
                </c:pt>
                <c:pt idx="214">
                  <c:v>44629.926053240742</c:v>
                </c:pt>
                <c:pt idx="215">
                  <c:v>44629.926122685189</c:v>
                </c:pt>
                <c:pt idx="216">
                  <c:v>44629.926203703704</c:v>
                </c:pt>
                <c:pt idx="217">
                  <c:v>44629.92627314815</c:v>
                </c:pt>
                <c:pt idx="218">
                  <c:v>44629.926342592589</c:v>
                </c:pt>
                <c:pt idx="219">
                  <c:v>44629.926412037035</c:v>
                </c:pt>
                <c:pt idx="220">
                  <c:v>44629.926493055558</c:v>
                </c:pt>
                <c:pt idx="221">
                  <c:v>44629.926724537036</c:v>
                </c:pt>
                <c:pt idx="222">
                  <c:v>44630.923842592594</c:v>
                </c:pt>
                <c:pt idx="223">
                  <c:v>44630.925775462965</c:v>
                </c:pt>
                <c:pt idx="224">
                  <c:v>44630.925925925927</c:v>
                </c:pt>
                <c:pt idx="225">
                  <c:v>44631.923750000002</c:v>
                </c:pt>
                <c:pt idx="226">
                  <c:v>44631.925879629627</c:v>
                </c:pt>
                <c:pt idx="227">
                  <c:v>44631.926111111112</c:v>
                </c:pt>
                <c:pt idx="228">
                  <c:v>44632.870416666665</c:v>
                </c:pt>
                <c:pt idx="229">
                  <c:v>44632.872256944444</c:v>
                </c:pt>
                <c:pt idx="230">
                  <c:v>44632.87232638889</c:v>
                </c:pt>
                <c:pt idx="231">
                  <c:v>44632.872418981482</c:v>
                </c:pt>
                <c:pt idx="232">
                  <c:v>44632.872569444444</c:v>
                </c:pt>
                <c:pt idx="233">
                  <c:v>44633.288356481484</c:v>
                </c:pt>
                <c:pt idx="234">
                  <c:v>44633.292002314818</c:v>
                </c:pt>
                <c:pt idx="235">
                  <c:v>44633.965567129628</c:v>
                </c:pt>
                <c:pt idx="236">
                  <c:v>44633.967685185184</c:v>
                </c:pt>
                <c:pt idx="237">
                  <c:v>44633.967824074076</c:v>
                </c:pt>
                <c:pt idx="238">
                  <c:v>44634.965428240743</c:v>
                </c:pt>
                <c:pt idx="239">
                  <c:v>44634.967465277776</c:v>
                </c:pt>
                <c:pt idx="240">
                  <c:v>44634.967615740738</c:v>
                </c:pt>
                <c:pt idx="241">
                  <c:v>44635.965497685182</c:v>
                </c:pt>
                <c:pt idx="242">
                  <c:v>44635.967245370368</c:v>
                </c:pt>
                <c:pt idx="243">
                  <c:v>44635.967407407406</c:v>
                </c:pt>
                <c:pt idx="244">
                  <c:v>44635.96770833333</c:v>
                </c:pt>
                <c:pt idx="245">
                  <c:v>44636.965509259258</c:v>
                </c:pt>
                <c:pt idx="246">
                  <c:v>44636.96603009259</c:v>
                </c:pt>
                <c:pt idx="247">
                  <c:v>44636.966481481482</c:v>
                </c:pt>
                <c:pt idx="248">
                  <c:v>44637.965636574074</c:v>
                </c:pt>
                <c:pt idx="249">
                  <c:v>44637.967349537037</c:v>
                </c:pt>
                <c:pt idx="250">
                  <c:v>44637.967499999999</c:v>
                </c:pt>
                <c:pt idx="251">
                  <c:v>44638.965509259258</c:v>
                </c:pt>
                <c:pt idx="252">
                  <c:v>44638.967476851853</c:v>
                </c:pt>
                <c:pt idx="253">
                  <c:v>44638.96770833333</c:v>
                </c:pt>
                <c:pt idx="254">
                  <c:v>44639.965578703705</c:v>
                </c:pt>
                <c:pt idx="255">
                  <c:v>44639.967499999999</c:v>
                </c:pt>
                <c:pt idx="256">
                  <c:v>44639.967650462961</c:v>
                </c:pt>
                <c:pt idx="257">
                  <c:v>44641.050543981481</c:v>
                </c:pt>
                <c:pt idx="258">
                  <c:v>44641.066168981481</c:v>
                </c:pt>
                <c:pt idx="259">
                  <c:v>44641.066261574073</c:v>
                </c:pt>
                <c:pt idx="260">
                  <c:v>44641.066562499997</c:v>
                </c:pt>
                <c:pt idx="261">
                  <c:v>44641.965578703705</c:v>
                </c:pt>
                <c:pt idx="262">
                  <c:v>44641.96738425926</c:v>
                </c:pt>
                <c:pt idx="263">
                  <c:v>44641.967615740738</c:v>
                </c:pt>
                <c:pt idx="264">
                  <c:v>44642.965543981481</c:v>
                </c:pt>
                <c:pt idx="265">
                  <c:v>44642.967488425929</c:v>
                </c:pt>
                <c:pt idx="266">
                  <c:v>44642.967569444445</c:v>
                </c:pt>
                <c:pt idx="267">
                  <c:v>44642.967638888891</c:v>
                </c:pt>
                <c:pt idx="268">
                  <c:v>44642.967789351853</c:v>
                </c:pt>
                <c:pt idx="269">
                  <c:v>44643.965439814812</c:v>
                </c:pt>
                <c:pt idx="270">
                  <c:v>44643.967141203706</c:v>
                </c:pt>
                <c:pt idx="271">
                  <c:v>44643.967291666668</c:v>
                </c:pt>
                <c:pt idx="272">
                  <c:v>44644.965532407405</c:v>
                </c:pt>
                <c:pt idx="273">
                  <c:v>44644.967615740738</c:v>
                </c:pt>
                <c:pt idx="274">
                  <c:v>44644.967789351853</c:v>
                </c:pt>
                <c:pt idx="275">
                  <c:v>44645.965439814812</c:v>
                </c:pt>
                <c:pt idx="276">
                  <c:v>44645.967534722222</c:v>
                </c:pt>
                <c:pt idx="277">
                  <c:v>44645.967673611114</c:v>
                </c:pt>
                <c:pt idx="278">
                  <c:v>44646.965451388889</c:v>
                </c:pt>
                <c:pt idx="279">
                  <c:v>44646.967106481483</c:v>
                </c:pt>
                <c:pt idx="280">
                  <c:v>44646.967326388891</c:v>
                </c:pt>
                <c:pt idx="281">
                  <c:v>44647.965486111112</c:v>
                </c:pt>
                <c:pt idx="282">
                  <c:v>44647.967372685183</c:v>
                </c:pt>
                <c:pt idx="283">
                  <c:v>44647.967673611114</c:v>
                </c:pt>
                <c:pt idx="284">
                  <c:v>44648.965567129628</c:v>
                </c:pt>
                <c:pt idx="285">
                  <c:v>44648.967534722222</c:v>
                </c:pt>
                <c:pt idx="286">
                  <c:v>44648.96775462963</c:v>
                </c:pt>
                <c:pt idx="287">
                  <c:v>44649.965567129628</c:v>
                </c:pt>
                <c:pt idx="288">
                  <c:v>44649.967615740738</c:v>
                </c:pt>
                <c:pt idx="289">
                  <c:v>44649.967766203707</c:v>
                </c:pt>
                <c:pt idx="290">
                  <c:v>44650.965601851851</c:v>
                </c:pt>
                <c:pt idx="291">
                  <c:v>44650.967476851853</c:v>
                </c:pt>
                <c:pt idx="292">
                  <c:v>44650.990277777775</c:v>
                </c:pt>
                <c:pt idx="293">
                  <c:v>44650.990428240744</c:v>
                </c:pt>
                <c:pt idx="294">
                  <c:v>44651.965509259258</c:v>
                </c:pt>
                <c:pt idx="295">
                  <c:v>44651.965821759259</c:v>
                </c:pt>
                <c:pt idx="296">
                  <c:v>44652.04483796296</c:v>
                </c:pt>
                <c:pt idx="297">
                  <c:v>44652.965486111112</c:v>
                </c:pt>
                <c:pt idx="298">
                  <c:v>44652.967638888891</c:v>
                </c:pt>
                <c:pt idx="299">
                  <c:v>44652.967777777776</c:v>
                </c:pt>
                <c:pt idx="300">
                  <c:v>44653.965555555558</c:v>
                </c:pt>
                <c:pt idx="301">
                  <c:v>44653.965775462966</c:v>
                </c:pt>
                <c:pt idx="302">
                  <c:v>44653.966145833336</c:v>
                </c:pt>
                <c:pt idx="303">
                  <c:v>44654.965578703705</c:v>
                </c:pt>
                <c:pt idx="304">
                  <c:v>44654.967453703706</c:v>
                </c:pt>
                <c:pt idx="305">
                  <c:v>44654.967523148145</c:v>
                </c:pt>
                <c:pt idx="306">
                  <c:v>44654.967592592591</c:v>
                </c:pt>
                <c:pt idx="307">
                  <c:v>44655.965567129628</c:v>
                </c:pt>
                <c:pt idx="308">
                  <c:v>44655.965868055559</c:v>
                </c:pt>
                <c:pt idx="309">
                  <c:v>44655.966249999998</c:v>
                </c:pt>
                <c:pt idx="310">
                  <c:v>44656.965543981481</c:v>
                </c:pt>
                <c:pt idx="311">
                  <c:v>44656.967465277776</c:v>
                </c:pt>
                <c:pt idx="312">
                  <c:v>44656.967604166668</c:v>
                </c:pt>
                <c:pt idx="313">
                  <c:v>44656.96775462963</c:v>
                </c:pt>
                <c:pt idx="314">
                  <c:v>44657.965590277781</c:v>
                </c:pt>
                <c:pt idx="315">
                  <c:v>44657.965879629628</c:v>
                </c:pt>
                <c:pt idx="316">
                  <c:v>44657.966249999998</c:v>
                </c:pt>
                <c:pt idx="317">
                  <c:v>44658.965509259258</c:v>
                </c:pt>
                <c:pt idx="318">
                  <c:v>44658.967233796298</c:v>
                </c:pt>
                <c:pt idx="319">
                  <c:v>44658.967314814814</c:v>
                </c:pt>
                <c:pt idx="320">
                  <c:v>44658.967534722222</c:v>
                </c:pt>
                <c:pt idx="321">
                  <c:v>44659.965520833335</c:v>
                </c:pt>
                <c:pt idx="322">
                  <c:v>44659.966053240743</c:v>
                </c:pt>
                <c:pt idx="323">
                  <c:v>44659.966446759259</c:v>
                </c:pt>
                <c:pt idx="324">
                  <c:v>44660.965567129628</c:v>
                </c:pt>
                <c:pt idx="325">
                  <c:v>44660.966006944444</c:v>
                </c:pt>
                <c:pt idx="326">
                  <c:v>44660.966307870367</c:v>
                </c:pt>
                <c:pt idx="327">
                  <c:v>44661.965555555558</c:v>
                </c:pt>
                <c:pt idx="328">
                  <c:v>44661.967291666668</c:v>
                </c:pt>
                <c:pt idx="329">
                  <c:v>44661.967453703706</c:v>
                </c:pt>
                <c:pt idx="330">
                  <c:v>44661.967685185184</c:v>
                </c:pt>
                <c:pt idx="331">
                  <c:v>44662.965555555558</c:v>
                </c:pt>
                <c:pt idx="332">
                  <c:v>44662.965925925928</c:v>
                </c:pt>
                <c:pt idx="333">
                  <c:v>44662.966377314813</c:v>
                </c:pt>
                <c:pt idx="334">
                  <c:v>44663.965578703705</c:v>
                </c:pt>
                <c:pt idx="335">
                  <c:v>44663.967638888891</c:v>
                </c:pt>
                <c:pt idx="336">
                  <c:v>44663.967858796299</c:v>
                </c:pt>
                <c:pt idx="337">
                  <c:v>44664.965555555558</c:v>
                </c:pt>
                <c:pt idx="338">
                  <c:v>44664.967395833337</c:v>
                </c:pt>
                <c:pt idx="339">
                  <c:v>44664.967546296299</c:v>
                </c:pt>
                <c:pt idx="340">
                  <c:v>44665.965567129628</c:v>
                </c:pt>
                <c:pt idx="341">
                  <c:v>44665.967280092591</c:v>
                </c:pt>
                <c:pt idx="342">
                  <c:v>44665.967499999999</c:v>
                </c:pt>
                <c:pt idx="343">
                  <c:v>44666.965624999997</c:v>
                </c:pt>
                <c:pt idx="344">
                  <c:v>44666.967303240737</c:v>
                </c:pt>
                <c:pt idx="345">
                  <c:v>44666.967453703706</c:v>
                </c:pt>
                <c:pt idx="346">
                  <c:v>44667.965509259258</c:v>
                </c:pt>
                <c:pt idx="347">
                  <c:v>44667.967858796299</c:v>
                </c:pt>
                <c:pt idx="348">
                  <c:v>44667.968090277776</c:v>
                </c:pt>
                <c:pt idx="349">
                  <c:v>44668.965578703705</c:v>
                </c:pt>
                <c:pt idx="350">
                  <c:v>44668.9684375</c:v>
                </c:pt>
                <c:pt idx="351">
                  <c:v>44668.968692129631</c:v>
                </c:pt>
                <c:pt idx="352">
                  <c:v>44669.965486111112</c:v>
                </c:pt>
                <c:pt idx="353">
                  <c:v>44669.965775462966</c:v>
                </c:pt>
                <c:pt idx="354">
                  <c:v>44669.966921296298</c:v>
                </c:pt>
                <c:pt idx="355">
                  <c:v>44670.965543981481</c:v>
                </c:pt>
                <c:pt idx="356">
                  <c:v>44670.967627314814</c:v>
                </c:pt>
                <c:pt idx="357">
                  <c:v>44670.967847222222</c:v>
                </c:pt>
                <c:pt idx="358">
                  <c:v>44671.965520833335</c:v>
                </c:pt>
                <c:pt idx="359">
                  <c:v>44671.967326388891</c:v>
                </c:pt>
                <c:pt idx="360">
                  <c:v>44671.967488425929</c:v>
                </c:pt>
                <c:pt idx="361">
                  <c:v>44672.965474537035</c:v>
                </c:pt>
                <c:pt idx="362">
                  <c:v>44672.967650462961</c:v>
                </c:pt>
                <c:pt idx="363">
                  <c:v>44672.967731481483</c:v>
                </c:pt>
                <c:pt idx="364">
                  <c:v>44672.967974537038</c:v>
                </c:pt>
                <c:pt idx="365">
                  <c:v>44673.965428240743</c:v>
                </c:pt>
                <c:pt idx="366">
                  <c:v>44673.967511574076</c:v>
                </c:pt>
                <c:pt idx="367">
                  <c:v>44673.967592592591</c:v>
                </c:pt>
                <c:pt idx="368">
                  <c:v>44673.967743055553</c:v>
                </c:pt>
                <c:pt idx="369">
                  <c:v>44674.965520833335</c:v>
                </c:pt>
                <c:pt idx="370">
                  <c:v>44674.967314814814</c:v>
                </c:pt>
                <c:pt idx="371">
                  <c:v>44674.967534722222</c:v>
                </c:pt>
                <c:pt idx="372">
                  <c:v>44675.965462962966</c:v>
                </c:pt>
                <c:pt idx="373">
                  <c:v>44675.965983796297</c:v>
                </c:pt>
                <c:pt idx="374">
                  <c:v>44675.966365740744</c:v>
                </c:pt>
                <c:pt idx="375">
                  <c:v>44676.965486111112</c:v>
                </c:pt>
                <c:pt idx="376">
                  <c:v>44676.967314814814</c:v>
                </c:pt>
                <c:pt idx="377">
                  <c:v>44676.96738425926</c:v>
                </c:pt>
                <c:pt idx="378">
                  <c:v>44676.967465277776</c:v>
                </c:pt>
                <c:pt idx="379">
                  <c:v>44676.967534722222</c:v>
                </c:pt>
                <c:pt idx="380">
                  <c:v>44676.967685185184</c:v>
                </c:pt>
                <c:pt idx="381">
                  <c:v>44677.094641203701</c:v>
                </c:pt>
                <c:pt idx="382">
                  <c:v>44677.094722222224</c:v>
                </c:pt>
                <c:pt idx="383">
                  <c:v>44677.09479166667</c:v>
                </c:pt>
                <c:pt idx="384">
                  <c:v>44677.094872685186</c:v>
                </c:pt>
                <c:pt idx="385">
                  <c:v>44677.094942129632</c:v>
                </c:pt>
                <c:pt idx="386">
                  <c:v>44677.095092592594</c:v>
                </c:pt>
                <c:pt idx="387">
                  <c:v>44677.965543981481</c:v>
                </c:pt>
                <c:pt idx="388">
                  <c:v>44677.967511574076</c:v>
                </c:pt>
                <c:pt idx="389">
                  <c:v>44677.967743055553</c:v>
                </c:pt>
                <c:pt idx="390">
                  <c:v>44678.965567129628</c:v>
                </c:pt>
                <c:pt idx="391">
                  <c:v>44678.96806712963</c:v>
                </c:pt>
                <c:pt idx="392">
                  <c:v>44678.968136574076</c:v>
                </c:pt>
                <c:pt idx="393">
                  <c:v>44678.968217592592</c:v>
                </c:pt>
                <c:pt idx="394">
                  <c:v>44678.968368055554</c:v>
                </c:pt>
                <c:pt idx="395">
                  <c:v>44679.965462962966</c:v>
                </c:pt>
                <c:pt idx="396">
                  <c:v>44679.967268518521</c:v>
                </c:pt>
                <c:pt idx="397">
                  <c:v>44679.967499999999</c:v>
                </c:pt>
                <c:pt idx="398">
                  <c:v>44680.965486111112</c:v>
                </c:pt>
                <c:pt idx="399">
                  <c:v>44680.96738425926</c:v>
                </c:pt>
                <c:pt idx="400">
                  <c:v>44680.967534722222</c:v>
                </c:pt>
                <c:pt idx="401">
                  <c:v>44681.965520833335</c:v>
                </c:pt>
                <c:pt idx="402">
                  <c:v>44681.967569444445</c:v>
                </c:pt>
                <c:pt idx="403">
                  <c:v>44681.967638888891</c:v>
                </c:pt>
                <c:pt idx="404">
                  <c:v>44681.967719907407</c:v>
                </c:pt>
                <c:pt idx="405">
                  <c:v>44681.967870370368</c:v>
                </c:pt>
                <c:pt idx="406">
                  <c:v>44681.967951388891</c:v>
                </c:pt>
                <c:pt idx="407">
                  <c:v>44681.96802083333</c:v>
                </c:pt>
                <c:pt idx="408">
                  <c:v>44681.968101851853</c:v>
                </c:pt>
                <c:pt idx="409">
                  <c:v>44681.968321759261</c:v>
                </c:pt>
                <c:pt idx="410">
                  <c:v>44681.968391203707</c:v>
                </c:pt>
                <c:pt idx="411">
                  <c:v>44681.968460648146</c:v>
                </c:pt>
                <c:pt idx="412">
                  <c:v>44681.998622685183</c:v>
                </c:pt>
                <c:pt idx="413">
                  <c:v>44681.998692129629</c:v>
                </c:pt>
                <c:pt idx="414">
                  <c:v>44681.998842592591</c:v>
                </c:pt>
                <c:pt idx="415">
                  <c:v>44682.910578703704</c:v>
                </c:pt>
                <c:pt idx="416">
                  <c:v>44682.965555555558</c:v>
                </c:pt>
                <c:pt idx="417">
                  <c:v>44682.967453703706</c:v>
                </c:pt>
                <c:pt idx="418">
                  <c:v>44682.967673611114</c:v>
                </c:pt>
                <c:pt idx="419">
                  <c:v>44683.965416666666</c:v>
                </c:pt>
                <c:pt idx="420">
                  <c:v>44683.96738425926</c:v>
                </c:pt>
                <c:pt idx="421">
                  <c:v>44683.967557870368</c:v>
                </c:pt>
                <c:pt idx="422">
                  <c:v>44684.965474537035</c:v>
                </c:pt>
                <c:pt idx="423">
                  <c:v>44684.967256944445</c:v>
                </c:pt>
                <c:pt idx="424">
                  <c:v>44684.967418981483</c:v>
                </c:pt>
                <c:pt idx="425">
                  <c:v>44684.967650462961</c:v>
                </c:pt>
                <c:pt idx="426">
                  <c:v>44685.965486111112</c:v>
                </c:pt>
                <c:pt idx="427">
                  <c:v>44685.965856481482</c:v>
                </c:pt>
                <c:pt idx="428">
                  <c:v>44685.966458333336</c:v>
                </c:pt>
                <c:pt idx="429">
                  <c:v>44686.965451388889</c:v>
                </c:pt>
                <c:pt idx="430">
                  <c:v>44686.965891203705</c:v>
                </c:pt>
                <c:pt idx="431">
                  <c:v>44686.966412037036</c:v>
                </c:pt>
                <c:pt idx="432">
                  <c:v>44687.966180555559</c:v>
                </c:pt>
                <c:pt idx="433">
                  <c:v>44687.96670138889</c:v>
                </c:pt>
                <c:pt idx="434">
                  <c:v>44687.967187499999</c:v>
                </c:pt>
                <c:pt idx="435">
                  <c:v>44688.915324074071</c:v>
                </c:pt>
                <c:pt idx="436">
                  <c:v>44688.916365740741</c:v>
                </c:pt>
                <c:pt idx="437">
                  <c:v>44688.916805555556</c:v>
                </c:pt>
                <c:pt idx="438">
                  <c:v>44688.967523148145</c:v>
                </c:pt>
                <c:pt idx="439">
                  <c:v>44688.985289351855</c:v>
                </c:pt>
                <c:pt idx="440">
                  <c:v>44689.008483796293</c:v>
                </c:pt>
                <c:pt idx="441">
                  <c:v>44689.008553240739</c:v>
                </c:pt>
                <c:pt idx="442">
                  <c:v>44689.008657407408</c:v>
                </c:pt>
                <c:pt idx="443">
                  <c:v>44689.008738425924</c:v>
                </c:pt>
                <c:pt idx="444">
                  <c:v>44689.008888888886</c:v>
                </c:pt>
                <c:pt idx="445">
                  <c:v>44689.965740740743</c:v>
                </c:pt>
                <c:pt idx="446">
                  <c:v>44689.968101851853</c:v>
                </c:pt>
                <c:pt idx="447">
                  <c:v>44689.98841435185</c:v>
                </c:pt>
                <c:pt idx="448">
                  <c:v>44689.988495370373</c:v>
                </c:pt>
                <c:pt idx="449">
                  <c:v>44689.988576388889</c:v>
                </c:pt>
                <c:pt idx="450">
                  <c:v>44689.988726851851</c:v>
                </c:pt>
                <c:pt idx="451">
                  <c:v>44689.988819444443</c:v>
                </c:pt>
                <c:pt idx="452">
                  <c:v>44689.988888888889</c:v>
                </c:pt>
                <c:pt idx="453">
                  <c:v>44689.988969907405</c:v>
                </c:pt>
                <c:pt idx="454">
                  <c:v>44689.989050925928</c:v>
                </c:pt>
                <c:pt idx="455">
                  <c:v>44689.989131944443</c:v>
                </c:pt>
                <c:pt idx="456">
                  <c:v>44689.989201388889</c:v>
                </c:pt>
                <c:pt idx="457">
                  <c:v>44689.989282407405</c:v>
                </c:pt>
                <c:pt idx="458">
                  <c:v>44689.989351851851</c:v>
                </c:pt>
                <c:pt idx="459">
                  <c:v>44689.989432870374</c:v>
                </c:pt>
                <c:pt idx="460">
                  <c:v>44689.989502314813</c:v>
                </c:pt>
                <c:pt idx="461">
                  <c:v>44689.989583333336</c:v>
                </c:pt>
                <c:pt idx="462">
                  <c:v>44689.989664351851</c:v>
                </c:pt>
                <c:pt idx="463">
                  <c:v>44689.989745370367</c:v>
                </c:pt>
                <c:pt idx="464">
                  <c:v>44689.98982638889</c:v>
                </c:pt>
                <c:pt idx="465">
                  <c:v>44689.989895833336</c:v>
                </c:pt>
                <c:pt idx="466">
                  <c:v>44689.989976851852</c:v>
                </c:pt>
                <c:pt idx="467">
                  <c:v>44689.990046296298</c:v>
                </c:pt>
                <c:pt idx="468">
                  <c:v>44689.990127314813</c:v>
                </c:pt>
                <c:pt idx="469">
                  <c:v>44689.99019675926</c:v>
                </c:pt>
                <c:pt idx="470">
                  <c:v>44689.990277777775</c:v>
                </c:pt>
                <c:pt idx="471">
                  <c:v>44689.990347222221</c:v>
                </c:pt>
                <c:pt idx="472">
                  <c:v>44689.990428240744</c:v>
                </c:pt>
                <c:pt idx="473">
                  <c:v>44689.99050925926</c:v>
                </c:pt>
                <c:pt idx="474">
                  <c:v>44689.990578703706</c:v>
                </c:pt>
                <c:pt idx="475">
                  <c:v>44689.990659722222</c:v>
                </c:pt>
                <c:pt idx="476">
                  <c:v>44689.990729166668</c:v>
                </c:pt>
                <c:pt idx="477">
                  <c:v>44689.990798611114</c:v>
                </c:pt>
                <c:pt idx="478">
                  <c:v>44689.990879629629</c:v>
                </c:pt>
                <c:pt idx="479">
                  <c:v>44689.990949074076</c:v>
                </c:pt>
                <c:pt idx="480">
                  <c:v>44689.991018518522</c:v>
                </c:pt>
                <c:pt idx="481">
                  <c:v>44689.991099537037</c:v>
                </c:pt>
                <c:pt idx="482">
                  <c:v>44689.991168981483</c:v>
                </c:pt>
                <c:pt idx="483">
                  <c:v>44689.991238425922</c:v>
                </c:pt>
                <c:pt idx="484">
                  <c:v>44689.991388888891</c:v>
                </c:pt>
                <c:pt idx="485">
                  <c:v>44689.99145833333</c:v>
                </c:pt>
                <c:pt idx="486">
                  <c:v>44689.991539351853</c:v>
                </c:pt>
                <c:pt idx="487">
                  <c:v>44689.991608796299</c:v>
                </c:pt>
                <c:pt idx="488">
                  <c:v>44689.991689814815</c:v>
                </c:pt>
                <c:pt idx="489">
                  <c:v>44689.991909722223</c:v>
                </c:pt>
                <c:pt idx="490">
                  <c:v>44690.847430555557</c:v>
                </c:pt>
                <c:pt idx="491">
                  <c:v>44690.851168981484</c:v>
                </c:pt>
                <c:pt idx="492">
                  <c:v>44691.967129629629</c:v>
                </c:pt>
                <c:pt idx="493">
                  <c:v>44691.967280092591</c:v>
                </c:pt>
                <c:pt idx="494">
                  <c:v>44694.965567129628</c:v>
                </c:pt>
                <c:pt idx="495">
                  <c:v>44694.965844907405</c:v>
                </c:pt>
                <c:pt idx="496">
                  <c:v>44698.967002314814</c:v>
                </c:pt>
                <c:pt idx="497">
                  <c:v>44698.967222222222</c:v>
                </c:pt>
              </c:numCache>
            </c:numRef>
          </c:cat>
          <c:val>
            <c:numRef>
              <c:f>Sheet1!$B$2:$B$499</c:f>
              <c:numCache>
                <c:formatCode>_("¤"* #,##0.00_);_("¤"* \(#,##0.00\);_("¤"* "-"??_);_(@_)</c:formatCode>
                <c:ptCount val="498"/>
                <c:pt idx="0">
                  <c:v>0</c:v>
                </c:pt>
                <c:pt idx="1">
                  <c:v>1</c:v>
                </c:pt>
                <c:pt idx="2">
                  <c:v>0</c:v>
                </c:pt>
                <c:pt idx="3">
                  <c:v>0</c:v>
                </c:pt>
                <c:pt idx="4">
                  <c:v>1</c:v>
                </c:pt>
                <c:pt idx="5">
                  <c:v>0</c:v>
                </c:pt>
                <c:pt idx="6">
                  <c:v>51</c:v>
                </c:pt>
                <c:pt idx="7">
                  <c:v>350.18001400000003</c:v>
                </c:pt>
                <c:pt idx="8">
                  <c:v>15</c:v>
                </c:pt>
                <c:pt idx="9">
                  <c:v>0</c:v>
                </c:pt>
                <c:pt idx="10">
                  <c:v>0</c:v>
                </c:pt>
                <c:pt idx="11">
                  <c:v>17.769677000000001</c:v>
                </c:pt>
                <c:pt idx="12">
                  <c:v>0</c:v>
                </c:pt>
                <c:pt idx="13">
                  <c:v>0</c:v>
                </c:pt>
                <c:pt idx="14">
                  <c:v>1005</c:v>
                </c:pt>
                <c:pt idx="15">
                  <c:v>0</c:v>
                </c:pt>
                <c:pt idx="16">
                  <c:v>1009.667907</c:v>
                </c:pt>
                <c:pt idx="17">
                  <c:v>0</c:v>
                </c:pt>
                <c:pt idx="18">
                  <c:v>1074</c:v>
                </c:pt>
                <c:pt idx="19">
                  <c:v>0</c:v>
                </c:pt>
                <c:pt idx="20">
                  <c:v>50</c:v>
                </c:pt>
                <c:pt idx="21">
                  <c:v>461.67050599999999</c:v>
                </c:pt>
                <c:pt idx="22">
                  <c:v>0</c:v>
                </c:pt>
                <c:pt idx="23">
                  <c:v>110.762343</c:v>
                </c:pt>
                <c:pt idx="24">
                  <c:v>0</c:v>
                </c:pt>
                <c:pt idx="25">
                  <c:v>0</c:v>
                </c:pt>
                <c:pt idx="26">
                  <c:v>20</c:v>
                </c:pt>
                <c:pt idx="27">
                  <c:v>52.242410999999997</c:v>
                </c:pt>
                <c:pt idx="28">
                  <c:v>0</c:v>
                </c:pt>
                <c:pt idx="29">
                  <c:v>686298.21135799994</c:v>
                </c:pt>
                <c:pt idx="30">
                  <c:v>0</c:v>
                </c:pt>
                <c:pt idx="31">
                  <c:v>0</c:v>
                </c:pt>
                <c:pt idx="32">
                  <c:v>1768605.3086079999</c:v>
                </c:pt>
                <c:pt idx="33">
                  <c:v>0</c:v>
                </c:pt>
                <c:pt idx="34">
                  <c:v>1341691.041522</c:v>
                </c:pt>
                <c:pt idx="35">
                  <c:v>0</c:v>
                </c:pt>
                <c:pt idx="36">
                  <c:v>740126.23790499999</c:v>
                </c:pt>
                <c:pt idx="37">
                  <c:v>0</c:v>
                </c:pt>
                <c:pt idx="38">
                  <c:v>0</c:v>
                </c:pt>
                <c:pt idx="39">
                  <c:v>1654811.118828</c:v>
                </c:pt>
                <c:pt idx="40">
                  <c:v>0</c:v>
                </c:pt>
                <c:pt idx="41">
                  <c:v>0</c:v>
                </c:pt>
                <c:pt idx="42">
                  <c:v>0</c:v>
                </c:pt>
                <c:pt idx="43">
                  <c:v>3880844.647289</c:v>
                </c:pt>
                <c:pt idx="44">
                  <c:v>0</c:v>
                </c:pt>
                <c:pt idx="45">
                  <c:v>0</c:v>
                </c:pt>
                <c:pt idx="46">
                  <c:v>3033556.904507</c:v>
                </c:pt>
                <c:pt idx="47">
                  <c:v>0</c:v>
                </c:pt>
                <c:pt idx="48">
                  <c:v>38464.703315999999</c:v>
                </c:pt>
                <c:pt idx="49">
                  <c:v>0</c:v>
                </c:pt>
                <c:pt idx="50">
                  <c:v>0</c:v>
                </c:pt>
                <c:pt idx="51">
                  <c:v>1343525.1229320001</c:v>
                </c:pt>
                <c:pt idx="52">
                  <c:v>0</c:v>
                </c:pt>
                <c:pt idx="53">
                  <c:v>0</c:v>
                </c:pt>
                <c:pt idx="54">
                  <c:v>1982453.4203230001</c:v>
                </c:pt>
                <c:pt idx="55">
                  <c:v>0</c:v>
                </c:pt>
                <c:pt idx="56">
                  <c:v>336849.68571799999</c:v>
                </c:pt>
                <c:pt idx="57">
                  <c:v>0</c:v>
                </c:pt>
                <c:pt idx="58">
                  <c:v>0</c:v>
                </c:pt>
                <c:pt idx="59">
                  <c:v>2928737.989019</c:v>
                </c:pt>
                <c:pt idx="60">
                  <c:v>0</c:v>
                </c:pt>
                <c:pt idx="61">
                  <c:v>0</c:v>
                </c:pt>
                <c:pt idx="62">
                  <c:v>1330225.7406270001</c:v>
                </c:pt>
                <c:pt idx="63">
                  <c:v>0</c:v>
                </c:pt>
                <c:pt idx="64">
                  <c:v>0</c:v>
                </c:pt>
                <c:pt idx="65">
                  <c:v>2284090.7623089999</c:v>
                </c:pt>
                <c:pt idx="66">
                  <c:v>0</c:v>
                </c:pt>
                <c:pt idx="67">
                  <c:v>0</c:v>
                </c:pt>
                <c:pt idx="68">
                  <c:v>3063908.1774240001</c:v>
                </c:pt>
                <c:pt idx="69">
                  <c:v>0</c:v>
                </c:pt>
                <c:pt idx="70">
                  <c:v>0</c:v>
                </c:pt>
                <c:pt idx="71">
                  <c:v>2736750.7481189999</c:v>
                </c:pt>
                <c:pt idx="72">
                  <c:v>0</c:v>
                </c:pt>
                <c:pt idx="73">
                  <c:v>0</c:v>
                </c:pt>
                <c:pt idx="74">
                  <c:v>3114814.2954600002</c:v>
                </c:pt>
                <c:pt idx="75">
                  <c:v>0</c:v>
                </c:pt>
                <c:pt idx="76">
                  <c:v>2295734.5938200001</c:v>
                </c:pt>
                <c:pt idx="77">
                  <c:v>1036572.452837</c:v>
                </c:pt>
                <c:pt idx="78">
                  <c:v>0</c:v>
                </c:pt>
                <c:pt idx="79">
                  <c:v>2617457.9554570001</c:v>
                </c:pt>
                <c:pt idx="80">
                  <c:v>1617083.8391720001</c:v>
                </c:pt>
                <c:pt idx="81">
                  <c:v>0</c:v>
                </c:pt>
                <c:pt idx="82">
                  <c:v>0</c:v>
                </c:pt>
                <c:pt idx="83">
                  <c:v>1102283.365399</c:v>
                </c:pt>
                <c:pt idx="84">
                  <c:v>0</c:v>
                </c:pt>
                <c:pt idx="85">
                  <c:v>0</c:v>
                </c:pt>
                <c:pt idx="86">
                  <c:v>933907.76038700005</c:v>
                </c:pt>
                <c:pt idx="87">
                  <c:v>0</c:v>
                </c:pt>
                <c:pt idx="88">
                  <c:v>0</c:v>
                </c:pt>
                <c:pt idx="89">
                  <c:v>927225.30098000006</c:v>
                </c:pt>
                <c:pt idx="90">
                  <c:v>0</c:v>
                </c:pt>
                <c:pt idx="91">
                  <c:v>0</c:v>
                </c:pt>
                <c:pt idx="92">
                  <c:v>1415048.1196920001</c:v>
                </c:pt>
                <c:pt idx="93">
                  <c:v>0</c:v>
                </c:pt>
                <c:pt idx="94">
                  <c:v>0</c:v>
                </c:pt>
                <c:pt idx="95">
                  <c:v>1116599.7180059999</c:v>
                </c:pt>
                <c:pt idx="96">
                  <c:v>0</c:v>
                </c:pt>
                <c:pt idx="97">
                  <c:v>0</c:v>
                </c:pt>
                <c:pt idx="98">
                  <c:v>1119276.3555900001</c:v>
                </c:pt>
                <c:pt idx="99">
                  <c:v>0</c:v>
                </c:pt>
                <c:pt idx="100">
                  <c:v>0</c:v>
                </c:pt>
                <c:pt idx="101">
                  <c:v>1296856.9609970001</c:v>
                </c:pt>
                <c:pt idx="102">
                  <c:v>0</c:v>
                </c:pt>
                <c:pt idx="103">
                  <c:v>0</c:v>
                </c:pt>
                <c:pt idx="104">
                  <c:v>1569318.8173219999</c:v>
                </c:pt>
                <c:pt idx="105">
                  <c:v>0</c:v>
                </c:pt>
                <c:pt idx="106">
                  <c:v>0</c:v>
                </c:pt>
                <c:pt idx="107">
                  <c:v>904384.18555299996</c:v>
                </c:pt>
                <c:pt idx="108">
                  <c:v>0</c:v>
                </c:pt>
                <c:pt idx="109">
                  <c:v>0</c:v>
                </c:pt>
                <c:pt idx="110">
                  <c:v>1367798.3456230001</c:v>
                </c:pt>
                <c:pt idx="111">
                  <c:v>0</c:v>
                </c:pt>
                <c:pt idx="112">
                  <c:v>1235757.033759</c:v>
                </c:pt>
                <c:pt idx="113">
                  <c:v>24109.286447999999</c:v>
                </c:pt>
                <c:pt idx="114">
                  <c:v>0</c:v>
                </c:pt>
                <c:pt idx="115">
                  <c:v>0</c:v>
                </c:pt>
                <c:pt idx="116">
                  <c:v>2400285.418145</c:v>
                </c:pt>
                <c:pt idx="117">
                  <c:v>0</c:v>
                </c:pt>
                <c:pt idx="118">
                  <c:v>0</c:v>
                </c:pt>
                <c:pt idx="119">
                  <c:v>1650137.2379089999</c:v>
                </c:pt>
                <c:pt idx="120">
                  <c:v>0</c:v>
                </c:pt>
                <c:pt idx="121">
                  <c:v>0</c:v>
                </c:pt>
                <c:pt idx="122">
                  <c:v>1962838.691387</c:v>
                </c:pt>
                <c:pt idx="123">
                  <c:v>0</c:v>
                </c:pt>
                <c:pt idx="124">
                  <c:v>0</c:v>
                </c:pt>
                <c:pt idx="125">
                  <c:v>3286910.449519</c:v>
                </c:pt>
                <c:pt idx="126">
                  <c:v>0</c:v>
                </c:pt>
                <c:pt idx="127">
                  <c:v>0</c:v>
                </c:pt>
                <c:pt idx="128">
                  <c:v>1793333.3089079999</c:v>
                </c:pt>
                <c:pt idx="129">
                  <c:v>0</c:v>
                </c:pt>
                <c:pt idx="130">
                  <c:v>0</c:v>
                </c:pt>
                <c:pt idx="131">
                  <c:v>3632909.6088609998</c:v>
                </c:pt>
                <c:pt idx="132">
                  <c:v>0</c:v>
                </c:pt>
                <c:pt idx="133">
                  <c:v>0</c:v>
                </c:pt>
                <c:pt idx="134">
                  <c:v>3610611.636556</c:v>
                </c:pt>
                <c:pt idx="135">
                  <c:v>0</c:v>
                </c:pt>
                <c:pt idx="136">
                  <c:v>0</c:v>
                </c:pt>
                <c:pt idx="137">
                  <c:v>0</c:v>
                </c:pt>
                <c:pt idx="138">
                  <c:v>6556089.9699039999</c:v>
                </c:pt>
                <c:pt idx="139">
                  <c:v>0</c:v>
                </c:pt>
                <c:pt idx="140">
                  <c:v>0</c:v>
                </c:pt>
                <c:pt idx="141">
                  <c:v>2140323.4517950001</c:v>
                </c:pt>
                <c:pt idx="142">
                  <c:v>0</c:v>
                </c:pt>
                <c:pt idx="143">
                  <c:v>0</c:v>
                </c:pt>
                <c:pt idx="144">
                  <c:v>1714619.30651</c:v>
                </c:pt>
                <c:pt idx="145">
                  <c:v>0</c:v>
                </c:pt>
                <c:pt idx="146">
                  <c:v>0</c:v>
                </c:pt>
                <c:pt idx="147">
                  <c:v>0</c:v>
                </c:pt>
                <c:pt idx="148">
                  <c:v>5326890.9492950002</c:v>
                </c:pt>
                <c:pt idx="149">
                  <c:v>0</c:v>
                </c:pt>
                <c:pt idx="150">
                  <c:v>0</c:v>
                </c:pt>
                <c:pt idx="151">
                  <c:v>3620345.1640679999</c:v>
                </c:pt>
                <c:pt idx="152">
                  <c:v>0</c:v>
                </c:pt>
                <c:pt idx="153">
                  <c:v>0</c:v>
                </c:pt>
                <c:pt idx="154">
                  <c:v>1663706.3324269999</c:v>
                </c:pt>
                <c:pt idx="155">
                  <c:v>0</c:v>
                </c:pt>
                <c:pt idx="156">
                  <c:v>0</c:v>
                </c:pt>
                <c:pt idx="157">
                  <c:v>1877720.9802600001</c:v>
                </c:pt>
                <c:pt idx="158">
                  <c:v>0</c:v>
                </c:pt>
                <c:pt idx="159">
                  <c:v>0</c:v>
                </c:pt>
                <c:pt idx="160">
                  <c:v>3311269.3405550001</c:v>
                </c:pt>
                <c:pt idx="161">
                  <c:v>0</c:v>
                </c:pt>
                <c:pt idx="162">
                  <c:v>0</c:v>
                </c:pt>
                <c:pt idx="163">
                  <c:v>3270993.0607690001</c:v>
                </c:pt>
                <c:pt idx="164">
                  <c:v>0</c:v>
                </c:pt>
                <c:pt idx="165">
                  <c:v>0</c:v>
                </c:pt>
                <c:pt idx="166">
                  <c:v>2293733.7738359999</c:v>
                </c:pt>
                <c:pt idx="167">
                  <c:v>0</c:v>
                </c:pt>
                <c:pt idx="168">
                  <c:v>0</c:v>
                </c:pt>
                <c:pt idx="169">
                  <c:v>3108220.0999969998</c:v>
                </c:pt>
                <c:pt idx="170">
                  <c:v>0</c:v>
                </c:pt>
                <c:pt idx="171">
                  <c:v>0</c:v>
                </c:pt>
                <c:pt idx="172">
                  <c:v>2252721.4957570001</c:v>
                </c:pt>
                <c:pt idx="173">
                  <c:v>0</c:v>
                </c:pt>
                <c:pt idx="174">
                  <c:v>0</c:v>
                </c:pt>
                <c:pt idx="175">
                  <c:v>2691353.391324</c:v>
                </c:pt>
                <c:pt idx="176">
                  <c:v>0</c:v>
                </c:pt>
                <c:pt idx="177">
                  <c:v>0</c:v>
                </c:pt>
                <c:pt idx="178">
                  <c:v>3024226.8120860001</c:v>
                </c:pt>
                <c:pt idx="179">
                  <c:v>0</c:v>
                </c:pt>
                <c:pt idx="180">
                  <c:v>0</c:v>
                </c:pt>
                <c:pt idx="181">
                  <c:v>0</c:v>
                </c:pt>
                <c:pt idx="182">
                  <c:v>6812058.0447610002</c:v>
                </c:pt>
                <c:pt idx="183">
                  <c:v>0</c:v>
                </c:pt>
                <c:pt idx="184">
                  <c:v>0</c:v>
                </c:pt>
                <c:pt idx="185">
                  <c:v>0</c:v>
                </c:pt>
                <c:pt idx="186">
                  <c:v>0</c:v>
                </c:pt>
                <c:pt idx="187">
                  <c:v>7619688.5505280001</c:v>
                </c:pt>
                <c:pt idx="188">
                  <c:v>0</c:v>
                </c:pt>
                <c:pt idx="189">
                  <c:v>0</c:v>
                </c:pt>
                <c:pt idx="190">
                  <c:v>3682849.0361179998</c:v>
                </c:pt>
                <c:pt idx="191">
                  <c:v>0</c:v>
                </c:pt>
                <c:pt idx="192">
                  <c:v>0</c:v>
                </c:pt>
                <c:pt idx="193">
                  <c:v>0</c:v>
                </c:pt>
                <c:pt idx="194">
                  <c:v>5419697.6933399998</c:v>
                </c:pt>
                <c:pt idx="195">
                  <c:v>0</c:v>
                </c:pt>
                <c:pt idx="196">
                  <c:v>0</c:v>
                </c:pt>
                <c:pt idx="197">
                  <c:v>3908241.172913</c:v>
                </c:pt>
                <c:pt idx="198">
                  <c:v>0</c:v>
                </c:pt>
                <c:pt idx="199">
                  <c:v>0</c:v>
                </c:pt>
                <c:pt idx="200">
                  <c:v>0</c:v>
                </c:pt>
                <c:pt idx="201">
                  <c:v>0</c:v>
                </c:pt>
                <c:pt idx="202">
                  <c:v>9856325.2653689999</c:v>
                </c:pt>
                <c:pt idx="203">
                  <c:v>0</c:v>
                </c:pt>
                <c:pt idx="204">
                  <c:v>0</c:v>
                </c:pt>
                <c:pt idx="205">
                  <c:v>0</c:v>
                </c:pt>
                <c:pt idx="206">
                  <c:v>0</c:v>
                </c:pt>
                <c:pt idx="207">
                  <c:v>0</c:v>
                </c:pt>
                <c:pt idx="208">
                  <c:v>0</c:v>
                </c:pt>
                <c:pt idx="209">
                  <c:v>19518222.336917002</c:v>
                </c:pt>
                <c:pt idx="210">
                  <c:v>0</c:v>
                </c:pt>
                <c:pt idx="211">
                  <c:v>0</c:v>
                </c:pt>
                <c:pt idx="212">
                  <c:v>0</c:v>
                </c:pt>
                <c:pt idx="213">
                  <c:v>0</c:v>
                </c:pt>
                <c:pt idx="214">
                  <c:v>0</c:v>
                </c:pt>
                <c:pt idx="215">
                  <c:v>0</c:v>
                </c:pt>
                <c:pt idx="216">
                  <c:v>0</c:v>
                </c:pt>
                <c:pt idx="217">
                  <c:v>0</c:v>
                </c:pt>
                <c:pt idx="218">
                  <c:v>0</c:v>
                </c:pt>
                <c:pt idx="219">
                  <c:v>0</c:v>
                </c:pt>
                <c:pt idx="220">
                  <c:v>0</c:v>
                </c:pt>
                <c:pt idx="221">
                  <c:v>34494821.349927999</c:v>
                </c:pt>
                <c:pt idx="222">
                  <c:v>0</c:v>
                </c:pt>
                <c:pt idx="223">
                  <c:v>0</c:v>
                </c:pt>
                <c:pt idx="224">
                  <c:v>3620842.7931050002</c:v>
                </c:pt>
                <c:pt idx="225">
                  <c:v>0</c:v>
                </c:pt>
                <c:pt idx="226">
                  <c:v>0</c:v>
                </c:pt>
                <c:pt idx="227">
                  <c:v>3706283.7787259999</c:v>
                </c:pt>
                <c:pt idx="228">
                  <c:v>0</c:v>
                </c:pt>
                <c:pt idx="229">
                  <c:v>0</c:v>
                </c:pt>
                <c:pt idx="230">
                  <c:v>0</c:v>
                </c:pt>
                <c:pt idx="231">
                  <c:v>0</c:v>
                </c:pt>
                <c:pt idx="232">
                  <c:v>8915246.9561279994</c:v>
                </c:pt>
                <c:pt idx="233">
                  <c:v>0</c:v>
                </c:pt>
                <c:pt idx="234">
                  <c:v>146436.3567</c:v>
                </c:pt>
                <c:pt idx="235">
                  <c:v>0</c:v>
                </c:pt>
                <c:pt idx="236">
                  <c:v>0</c:v>
                </c:pt>
                <c:pt idx="237">
                  <c:v>2584247.2399249999</c:v>
                </c:pt>
                <c:pt idx="238">
                  <c:v>0</c:v>
                </c:pt>
                <c:pt idx="239">
                  <c:v>0</c:v>
                </c:pt>
                <c:pt idx="240">
                  <c:v>3500948.7121299999</c:v>
                </c:pt>
                <c:pt idx="241">
                  <c:v>0</c:v>
                </c:pt>
                <c:pt idx="242">
                  <c:v>0</c:v>
                </c:pt>
                <c:pt idx="243">
                  <c:v>0</c:v>
                </c:pt>
                <c:pt idx="244">
                  <c:v>5683300.275529</c:v>
                </c:pt>
                <c:pt idx="245">
                  <c:v>0</c:v>
                </c:pt>
                <c:pt idx="246">
                  <c:v>3427039.4064679998</c:v>
                </c:pt>
                <c:pt idx="247">
                  <c:v>1241462.5323999999</c:v>
                </c:pt>
                <c:pt idx="248">
                  <c:v>0</c:v>
                </c:pt>
                <c:pt idx="249">
                  <c:v>0</c:v>
                </c:pt>
                <c:pt idx="250">
                  <c:v>4171365.0815380001</c:v>
                </c:pt>
                <c:pt idx="251">
                  <c:v>0</c:v>
                </c:pt>
                <c:pt idx="252">
                  <c:v>0</c:v>
                </c:pt>
                <c:pt idx="253">
                  <c:v>4741285.2935100002</c:v>
                </c:pt>
                <c:pt idx="254">
                  <c:v>0</c:v>
                </c:pt>
                <c:pt idx="255">
                  <c:v>0</c:v>
                </c:pt>
                <c:pt idx="256">
                  <c:v>6012078.6820940003</c:v>
                </c:pt>
                <c:pt idx="257">
                  <c:v>0</c:v>
                </c:pt>
                <c:pt idx="258">
                  <c:v>0</c:v>
                </c:pt>
                <c:pt idx="259">
                  <c:v>0</c:v>
                </c:pt>
                <c:pt idx="260">
                  <c:v>6105682.8767630002</c:v>
                </c:pt>
                <c:pt idx="261">
                  <c:v>0</c:v>
                </c:pt>
                <c:pt idx="262">
                  <c:v>0</c:v>
                </c:pt>
                <c:pt idx="263">
                  <c:v>5010472.9762230003</c:v>
                </c:pt>
                <c:pt idx="264">
                  <c:v>0</c:v>
                </c:pt>
                <c:pt idx="265">
                  <c:v>0</c:v>
                </c:pt>
                <c:pt idx="266">
                  <c:v>0</c:v>
                </c:pt>
                <c:pt idx="267">
                  <c:v>0</c:v>
                </c:pt>
                <c:pt idx="268">
                  <c:v>11858471.129256001</c:v>
                </c:pt>
                <c:pt idx="269">
                  <c:v>0</c:v>
                </c:pt>
                <c:pt idx="270">
                  <c:v>0</c:v>
                </c:pt>
                <c:pt idx="271">
                  <c:v>4680348.7567459997</c:v>
                </c:pt>
                <c:pt idx="272">
                  <c:v>0</c:v>
                </c:pt>
                <c:pt idx="273">
                  <c:v>0</c:v>
                </c:pt>
                <c:pt idx="274">
                  <c:v>8866410.5660490002</c:v>
                </c:pt>
                <c:pt idx="275">
                  <c:v>0</c:v>
                </c:pt>
                <c:pt idx="276">
                  <c:v>0</c:v>
                </c:pt>
                <c:pt idx="277">
                  <c:v>7526515.2466249997</c:v>
                </c:pt>
                <c:pt idx="278">
                  <c:v>0</c:v>
                </c:pt>
                <c:pt idx="279">
                  <c:v>0</c:v>
                </c:pt>
                <c:pt idx="280">
                  <c:v>2967911.8870430002</c:v>
                </c:pt>
                <c:pt idx="281">
                  <c:v>0</c:v>
                </c:pt>
                <c:pt idx="282">
                  <c:v>0</c:v>
                </c:pt>
                <c:pt idx="283">
                  <c:v>3938508.537428</c:v>
                </c:pt>
                <c:pt idx="284">
                  <c:v>0</c:v>
                </c:pt>
                <c:pt idx="285">
                  <c:v>0</c:v>
                </c:pt>
                <c:pt idx="286">
                  <c:v>4293284.4959960002</c:v>
                </c:pt>
                <c:pt idx="287">
                  <c:v>0</c:v>
                </c:pt>
                <c:pt idx="288">
                  <c:v>0</c:v>
                </c:pt>
                <c:pt idx="289">
                  <c:v>5612043.0879180003</c:v>
                </c:pt>
                <c:pt idx="290">
                  <c:v>0</c:v>
                </c:pt>
                <c:pt idx="291">
                  <c:v>0</c:v>
                </c:pt>
                <c:pt idx="292">
                  <c:v>0</c:v>
                </c:pt>
                <c:pt idx="293">
                  <c:v>10364708.511836</c:v>
                </c:pt>
                <c:pt idx="294">
                  <c:v>0</c:v>
                </c:pt>
                <c:pt idx="295">
                  <c:v>5031869.8111690003</c:v>
                </c:pt>
                <c:pt idx="296">
                  <c:v>1703430.0392</c:v>
                </c:pt>
                <c:pt idx="297">
                  <c:v>0</c:v>
                </c:pt>
                <c:pt idx="298">
                  <c:v>0</c:v>
                </c:pt>
                <c:pt idx="299">
                  <c:v>7955979.420678</c:v>
                </c:pt>
                <c:pt idx="300">
                  <c:v>0</c:v>
                </c:pt>
                <c:pt idx="301">
                  <c:v>4021727.0507200002</c:v>
                </c:pt>
                <c:pt idx="302">
                  <c:v>2601722.8750999998</c:v>
                </c:pt>
                <c:pt idx="303">
                  <c:v>0</c:v>
                </c:pt>
                <c:pt idx="304">
                  <c:v>0</c:v>
                </c:pt>
                <c:pt idx="305">
                  <c:v>0</c:v>
                </c:pt>
                <c:pt idx="306">
                  <c:v>7084398.9440700002</c:v>
                </c:pt>
                <c:pt idx="307">
                  <c:v>0</c:v>
                </c:pt>
                <c:pt idx="308">
                  <c:v>5585534.095121</c:v>
                </c:pt>
                <c:pt idx="309">
                  <c:v>3280091.5923000001</c:v>
                </c:pt>
                <c:pt idx="310">
                  <c:v>0</c:v>
                </c:pt>
                <c:pt idx="311">
                  <c:v>0</c:v>
                </c:pt>
                <c:pt idx="312">
                  <c:v>0</c:v>
                </c:pt>
                <c:pt idx="313">
                  <c:v>7578645.4853560003</c:v>
                </c:pt>
                <c:pt idx="314">
                  <c:v>0</c:v>
                </c:pt>
                <c:pt idx="315">
                  <c:v>5227709.6975090001</c:v>
                </c:pt>
                <c:pt idx="316">
                  <c:v>297358.65899999999</c:v>
                </c:pt>
                <c:pt idx="317">
                  <c:v>0</c:v>
                </c:pt>
                <c:pt idx="318">
                  <c:v>0</c:v>
                </c:pt>
                <c:pt idx="319">
                  <c:v>0</c:v>
                </c:pt>
                <c:pt idx="320">
                  <c:v>8021625.9895390002</c:v>
                </c:pt>
                <c:pt idx="321">
                  <c:v>0</c:v>
                </c:pt>
                <c:pt idx="322">
                  <c:v>6586442.3453390002</c:v>
                </c:pt>
                <c:pt idx="323">
                  <c:v>1020451.7219</c:v>
                </c:pt>
                <c:pt idx="324">
                  <c:v>0</c:v>
                </c:pt>
                <c:pt idx="325">
                  <c:v>2027480.478592</c:v>
                </c:pt>
                <c:pt idx="326">
                  <c:v>5518059.4963999996</c:v>
                </c:pt>
                <c:pt idx="327">
                  <c:v>0</c:v>
                </c:pt>
                <c:pt idx="328">
                  <c:v>0</c:v>
                </c:pt>
                <c:pt idx="329">
                  <c:v>0</c:v>
                </c:pt>
                <c:pt idx="330">
                  <c:v>7285774.0662700003</c:v>
                </c:pt>
                <c:pt idx="331">
                  <c:v>0</c:v>
                </c:pt>
                <c:pt idx="332">
                  <c:v>4018383.463862</c:v>
                </c:pt>
                <c:pt idx="333">
                  <c:v>1871766.7006999999</c:v>
                </c:pt>
                <c:pt idx="334">
                  <c:v>0</c:v>
                </c:pt>
                <c:pt idx="335">
                  <c:v>0</c:v>
                </c:pt>
                <c:pt idx="336">
                  <c:v>4981985.2870850004</c:v>
                </c:pt>
                <c:pt idx="337">
                  <c:v>0</c:v>
                </c:pt>
                <c:pt idx="338">
                  <c:v>0</c:v>
                </c:pt>
                <c:pt idx="339">
                  <c:v>2840677.1056019999</c:v>
                </c:pt>
                <c:pt idx="340">
                  <c:v>0</c:v>
                </c:pt>
                <c:pt idx="341">
                  <c:v>0</c:v>
                </c:pt>
                <c:pt idx="342">
                  <c:v>3611156.2262510001</c:v>
                </c:pt>
                <c:pt idx="343">
                  <c:v>0</c:v>
                </c:pt>
                <c:pt idx="344">
                  <c:v>0</c:v>
                </c:pt>
                <c:pt idx="345">
                  <c:v>2468394.5874549998</c:v>
                </c:pt>
                <c:pt idx="346">
                  <c:v>0</c:v>
                </c:pt>
                <c:pt idx="347">
                  <c:v>0</c:v>
                </c:pt>
                <c:pt idx="348">
                  <c:v>6146065.9572839998</c:v>
                </c:pt>
                <c:pt idx="349">
                  <c:v>0</c:v>
                </c:pt>
                <c:pt idx="350">
                  <c:v>0</c:v>
                </c:pt>
                <c:pt idx="351">
                  <c:v>5322502.7925760001</c:v>
                </c:pt>
                <c:pt idx="352">
                  <c:v>0</c:v>
                </c:pt>
                <c:pt idx="353">
                  <c:v>4149318.180714</c:v>
                </c:pt>
                <c:pt idx="354">
                  <c:v>295099.73580000002</c:v>
                </c:pt>
                <c:pt idx="355">
                  <c:v>0</c:v>
                </c:pt>
                <c:pt idx="356">
                  <c:v>0</c:v>
                </c:pt>
                <c:pt idx="357">
                  <c:v>3679350.520614</c:v>
                </c:pt>
                <c:pt idx="358">
                  <c:v>0</c:v>
                </c:pt>
                <c:pt idx="359">
                  <c:v>0</c:v>
                </c:pt>
                <c:pt idx="360">
                  <c:v>4526999.0438280003</c:v>
                </c:pt>
                <c:pt idx="361">
                  <c:v>0</c:v>
                </c:pt>
                <c:pt idx="362">
                  <c:v>0</c:v>
                </c:pt>
                <c:pt idx="363">
                  <c:v>0</c:v>
                </c:pt>
                <c:pt idx="364">
                  <c:v>6198539.1573120002</c:v>
                </c:pt>
                <c:pt idx="365">
                  <c:v>0</c:v>
                </c:pt>
                <c:pt idx="366">
                  <c:v>0</c:v>
                </c:pt>
                <c:pt idx="367">
                  <c:v>0</c:v>
                </c:pt>
                <c:pt idx="368">
                  <c:v>6487085.4431269998</c:v>
                </c:pt>
                <c:pt idx="369">
                  <c:v>0</c:v>
                </c:pt>
                <c:pt idx="370">
                  <c:v>0</c:v>
                </c:pt>
                <c:pt idx="371">
                  <c:v>2270459.9949670001</c:v>
                </c:pt>
                <c:pt idx="372">
                  <c:v>0</c:v>
                </c:pt>
                <c:pt idx="373">
                  <c:v>2778511.536204</c:v>
                </c:pt>
                <c:pt idx="374">
                  <c:v>132648.3597</c:v>
                </c:pt>
                <c:pt idx="375">
                  <c:v>0</c:v>
                </c:pt>
                <c:pt idx="376">
                  <c:v>0</c:v>
                </c:pt>
                <c:pt idx="377">
                  <c:v>0</c:v>
                </c:pt>
                <c:pt idx="378">
                  <c:v>0</c:v>
                </c:pt>
                <c:pt idx="379">
                  <c:v>0</c:v>
                </c:pt>
                <c:pt idx="380">
                  <c:v>0</c:v>
                </c:pt>
                <c:pt idx="381">
                  <c:v>0</c:v>
                </c:pt>
                <c:pt idx="382">
                  <c:v>0</c:v>
                </c:pt>
                <c:pt idx="383">
                  <c:v>0</c:v>
                </c:pt>
                <c:pt idx="384">
                  <c:v>0</c:v>
                </c:pt>
                <c:pt idx="385">
                  <c:v>0</c:v>
                </c:pt>
                <c:pt idx="386">
                  <c:v>36617525.020387001</c:v>
                </c:pt>
                <c:pt idx="387">
                  <c:v>0</c:v>
                </c:pt>
                <c:pt idx="388">
                  <c:v>0</c:v>
                </c:pt>
                <c:pt idx="389">
                  <c:v>11655770.531819001</c:v>
                </c:pt>
                <c:pt idx="390">
                  <c:v>0</c:v>
                </c:pt>
                <c:pt idx="391">
                  <c:v>0</c:v>
                </c:pt>
                <c:pt idx="392">
                  <c:v>0</c:v>
                </c:pt>
                <c:pt idx="393">
                  <c:v>0</c:v>
                </c:pt>
                <c:pt idx="394">
                  <c:v>19585132.543963999</c:v>
                </c:pt>
                <c:pt idx="395">
                  <c:v>0</c:v>
                </c:pt>
                <c:pt idx="396">
                  <c:v>0</c:v>
                </c:pt>
                <c:pt idx="397">
                  <c:v>3010229.6236049999</c:v>
                </c:pt>
                <c:pt idx="398">
                  <c:v>0</c:v>
                </c:pt>
                <c:pt idx="399">
                  <c:v>0</c:v>
                </c:pt>
                <c:pt idx="400">
                  <c:v>4350335.1251680003</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49929065.383305997</c:v>
                </c:pt>
                <c:pt idx="415">
                  <c:v>0</c:v>
                </c:pt>
                <c:pt idx="416">
                  <c:v>0</c:v>
                </c:pt>
                <c:pt idx="417">
                  <c:v>0</c:v>
                </c:pt>
                <c:pt idx="418">
                  <c:v>4030360.2973079998</c:v>
                </c:pt>
                <c:pt idx="419">
                  <c:v>0</c:v>
                </c:pt>
                <c:pt idx="420">
                  <c:v>0</c:v>
                </c:pt>
                <c:pt idx="421">
                  <c:v>5066532.9985800004</c:v>
                </c:pt>
                <c:pt idx="422">
                  <c:v>0</c:v>
                </c:pt>
                <c:pt idx="423">
                  <c:v>0</c:v>
                </c:pt>
                <c:pt idx="424">
                  <c:v>0</c:v>
                </c:pt>
                <c:pt idx="425">
                  <c:v>7590932.699182</c:v>
                </c:pt>
                <c:pt idx="426">
                  <c:v>0</c:v>
                </c:pt>
                <c:pt idx="427">
                  <c:v>3838471.9903540001</c:v>
                </c:pt>
                <c:pt idx="428">
                  <c:v>712499.46569999994</c:v>
                </c:pt>
                <c:pt idx="429">
                  <c:v>0</c:v>
                </c:pt>
                <c:pt idx="430">
                  <c:v>4239042.1297970004</c:v>
                </c:pt>
                <c:pt idx="431">
                  <c:v>2756959.6153000002</c:v>
                </c:pt>
                <c:pt idx="432">
                  <c:v>0</c:v>
                </c:pt>
                <c:pt idx="433">
                  <c:v>6056603.3324419996</c:v>
                </c:pt>
                <c:pt idx="434">
                  <c:v>53168.9565</c:v>
                </c:pt>
                <c:pt idx="435">
                  <c:v>0</c:v>
                </c:pt>
                <c:pt idx="436">
                  <c:v>11267.160803999999</c:v>
                </c:pt>
                <c:pt idx="437">
                  <c:v>346470224.77880001</c:v>
                </c:pt>
                <c:pt idx="438">
                  <c:v>0</c:v>
                </c:pt>
                <c:pt idx="439">
                  <c:v>0</c:v>
                </c:pt>
                <c:pt idx="440">
                  <c:v>0</c:v>
                </c:pt>
                <c:pt idx="441">
                  <c:v>0</c:v>
                </c:pt>
                <c:pt idx="442">
                  <c:v>0</c:v>
                </c:pt>
                <c:pt idx="443">
                  <c:v>0</c:v>
                </c:pt>
                <c:pt idx="444">
                  <c:v>11896544.164156999</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128486225.638705</c:v>
                </c:pt>
                <c:pt idx="490">
                  <c:v>0</c:v>
                </c:pt>
                <c:pt idx="491">
                  <c:v>139600857.70789999</c:v>
                </c:pt>
                <c:pt idx="492">
                  <c:v>0</c:v>
                </c:pt>
                <c:pt idx="493">
                  <c:v>10218.436385000001</c:v>
                </c:pt>
                <c:pt idx="494">
                  <c:v>0</c:v>
                </c:pt>
                <c:pt idx="495">
                  <c:v>10226.9671</c:v>
                </c:pt>
                <c:pt idx="496">
                  <c:v>0</c:v>
                </c:pt>
                <c:pt idx="497">
                  <c:v>382.79776199999998</c:v>
                </c:pt>
              </c:numCache>
            </c:numRef>
          </c:val>
          <c:smooth val="0"/>
          <c:extLst>
            <c:ext xmlns:c16="http://schemas.microsoft.com/office/drawing/2014/chart" uri="{C3380CC4-5D6E-409C-BE32-E72D297353CC}">
              <c16:uniqueId val="{00000001-5645-D549-9D6C-FF0B4B1A5BE4}"/>
            </c:ext>
          </c:extLst>
        </c:ser>
        <c:ser>
          <c:idx val="1"/>
          <c:order val="1"/>
          <c:tx>
            <c:strRef>
              <c:f>Sheet1!$C$1</c:f>
              <c:strCache>
                <c:ptCount val="1"/>
                <c:pt idx="0">
                  <c:v>UST In</c:v>
                </c:pt>
              </c:strCache>
            </c:strRef>
          </c:tx>
          <c:spPr>
            <a:ln w="25400" cap="rnd">
              <a:solidFill>
                <a:schemeClr val="accent3"/>
              </a:solidFill>
              <a:round/>
            </a:ln>
            <a:effectLst/>
          </c:spPr>
          <c:marker>
            <c:symbol val="none"/>
          </c:marker>
          <c:cat>
            <c:numRef>
              <c:f>Sheet1!$A$2:$A$499</c:f>
              <c:numCache>
                <c:formatCode>m/d/yy\ h:mm</c:formatCode>
                <c:ptCount val="498"/>
                <c:pt idx="0">
                  <c:v>44560.101388888892</c:v>
                </c:pt>
                <c:pt idx="1">
                  <c:v>44560.358067129629</c:v>
                </c:pt>
                <c:pt idx="2">
                  <c:v>44560.361770833333</c:v>
                </c:pt>
                <c:pt idx="3">
                  <c:v>44560.367905092593</c:v>
                </c:pt>
                <c:pt idx="4">
                  <c:v>44560.383611111109</c:v>
                </c:pt>
                <c:pt idx="5">
                  <c:v>44561.154074074075</c:v>
                </c:pt>
                <c:pt idx="6">
                  <c:v>44565.977048611108</c:v>
                </c:pt>
                <c:pt idx="7">
                  <c:v>44566.009317129632</c:v>
                </c:pt>
                <c:pt idx="8">
                  <c:v>44566.013888888891</c:v>
                </c:pt>
                <c:pt idx="9">
                  <c:v>44566.053148148145</c:v>
                </c:pt>
                <c:pt idx="10">
                  <c:v>44566.144004629627</c:v>
                </c:pt>
                <c:pt idx="11">
                  <c:v>44566.2343287037</c:v>
                </c:pt>
                <c:pt idx="12">
                  <c:v>44566.235995370371</c:v>
                </c:pt>
                <c:pt idx="13">
                  <c:v>44566.237604166665</c:v>
                </c:pt>
                <c:pt idx="14">
                  <c:v>44566.241770833331</c:v>
                </c:pt>
                <c:pt idx="15">
                  <c:v>44567.05027777778</c:v>
                </c:pt>
                <c:pt idx="16">
                  <c:v>44567.056932870371</c:v>
                </c:pt>
                <c:pt idx="17">
                  <c:v>44567.136458333334</c:v>
                </c:pt>
                <c:pt idx="18">
                  <c:v>44567.136689814812</c:v>
                </c:pt>
                <c:pt idx="19">
                  <c:v>44567.927511574075</c:v>
                </c:pt>
                <c:pt idx="20">
                  <c:v>44567.928622685184</c:v>
                </c:pt>
                <c:pt idx="21">
                  <c:v>44567.937361111108</c:v>
                </c:pt>
                <c:pt idx="22">
                  <c:v>44573.132094907407</c:v>
                </c:pt>
                <c:pt idx="23">
                  <c:v>44573.134247685186</c:v>
                </c:pt>
                <c:pt idx="24">
                  <c:v>44573.135752314818</c:v>
                </c:pt>
                <c:pt idx="25">
                  <c:v>44573.923796296294</c:v>
                </c:pt>
                <c:pt idx="26">
                  <c:v>44573.924166666664</c:v>
                </c:pt>
                <c:pt idx="27">
                  <c:v>44573.924479166664</c:v>
                </c:pt>
                <c:pt idx="28">
                  <c:v>44574.933611111112</c:v>
                </c:pt>
                <c:pt idx="29">
                  <c:v>44574.933865740742</c:v>
                </c:pt>
                <c:pt idx="30">
                  <c:v>44575.923773148148</c:v>
                </c:pt>
                <c:pt idx="31">
                  <c:v>44575.927337962959</c:v>
                </c:pt>
                <c:pt idx="32">
                  <c:v>44575.927557870367</c:v>
                </c:pt>
                <c:pt idx="33">
                  <c:v>44576.923877314817</c:v>
                </c:pt>
                <c:pt idx="34">
                  <c:v>44576.924247685187</c:v>
                </c:pt>
                <c:pt idx="35">
                  <c:v>44576.939085648148</c:v>
                </c:pt>
                <c:pt idx="36">
                  <c:v>44576.939236111109</c:v>
                </c:pt>
                <c:pt idx="37">
                  <c:v>44577.924027777779</c:v>
                </c:pt>
                <c:pt idx="38">
                  <c:v>44577.952291666668</c:v>
                </c:pt>
                <c:pt idx="39">
                  <c:v>44577.952465277776</c:v>
                </c:pt>
                <c:pt idx="40">
                  <c:v>44578.92396990741</c:v>
                </c:pt>
                <c:pt idx="41">
                  <c:v>44578.926111111112</c:v>
                </c:pt>
                <c:pt idx="42">
                  <c:v>44578.926180555558</c:v>
                </c:pt>
                <c:pt idx="43">
                  <c:v>44578.926516203705</c:v>
                </c:pt>
                <c:pt idx="44">
                  <c:v>44579.923935185187</c:v>
                </c:pt>
                <c:pt idx="45">
                  <c:v>44579.925775462965</c:v>
                </c:pt>
                <c:pt idx="46">
                  <c:v>44579.926018518519</c:v>
                </c:pt>
                <c:pt idx="47">
                  <c:v>44580.923738425925</c:v>
                </c:pt>
                <c:pt idx="48">
                  <c:v>44580.924259259256</c:v>
                </c:pt>
                <c:pt idx="49">
                  <c:v>44580.925844907404</c:v>
                </c:pt>
                <c:pt idx="50">
                  <c:v>44580.950023148151</c:v>
                </c:pt>
                <c:pt idx="51">
                  <c:v>44580.950243055559</c:v>
                </c:pt>
                <c:pt idx="52">
                  <c:v>44581.923854166664</c:v>
                </c:pt>
                <c:pt idx="53">
                  <c:v>44581.926805555559</c:v>
                </c:pt>
                <c:pt idx="54">
                  <c:v>44581.92696759259</c:v>
                </c:pt>
                <c:pt idx="55">
                  <c:v>44582.92391203704</c:v>
                </c:pt>
                <c:pt idx="56">
                  <c:v>44582.924270833333</c:v>
                </c:pt>
                <c:pt idx="57">
                  <c:v>44582.925729166665</c:v>
                </c:pt>
                <c:pt idx="58">
                  <c:v>44582.936377314814</c:v>
                </c:pt>
                <c:pt idx="59">
                  <c:v>44582.936608796299</c:v>
                </c:pt>
                <c:pt idx="60">
                  <c:v>44583.92386574074</c:v>
                </c:pt>
                <c:pt idx="61">
                  <c:v>44583.925497685188</c:v>
                </c:pt>
                <c:pt idx="62">
                  <c:v>44583.925729166665</c:v>
                </c:pt>
                <c:pt idx="63">
                  <c:v>44584.923842592594</c:v>
                </c:pt>
                <c:pt idx="64">
                  <c:v>44584.92597222222</c:v>
                </c:pt>
                <c:pt idx="65">
                  <c:v>44584.926203703704</c:v>
                </c:pt>
                <c:pt idx="66">
                  <c:v>44585.923877314817</c:v>
                </c:pt>
                <c:pt idx="67">
                  <c:v>44585.925729166665</c:v>
                </c:pt>
                <c:pt idx="68">
                  <c:v>44585.925949074073</c:v>
                </c:pt>
                <c:pt idx="69">
                  <c:v>44586.92391203704</c:v>
                </c:pt>
                <c:pt idx="70">
                  <c:v>44586.926076388889</c:v>
                </c:pt>
                <c:pt idx="71">
                  <c:v>44586.926388888889</c:v>
                </c:pt>
                <c:pt idx="72">
                  <c:v>44587.923819444448</c:v>
                </c:pt>
                <c:pt idx="73">
                  <c:v>44587.925555555557</c:v>
                </c:pt>
                <c:pt idx="74">
                  <c:v>44587.925787037035</c:v>
                </c:pt>
                <c:pt idx="75">
                  <c:v>44588.923819444448</c:v>
                </c:pt>
                <c:pt idx="76">
                  <c:v>44588.924120370371</c:v>
                </c:pt>
                <c:pt idx="77">
                  <c:v>44588.924479166664</c:v>
                </c:pt>
                <c:pt idx="78">
                  <c:v>44589.923877314817</c:v>
                </c:pt>
                <c:pt idx="79">
                  <c:v>44589.924317129633</c:v>
                </c:pt>
                <c:pt idx="80">
                  <c:v>44589.924629629626</c:v>
                </c:pt>
                <c:pt idx="81">
                  <c:v>44590.923900462964</c:v>
                </c:pt>
                <c:pt idx="82">
                  <c:v>44590.925694444442</c:v>
                </c:pt>
                <c:pt idx="83">
                  <c:v>44590.926006944443</c:v>
                </c:pt>
                <c:pt idx="84">
                  <c:v>44591.923807870371</c:v>
                </c:pt>
                <c:pt idx="85">
                  <c:v>44591.925856481481</c:v>
                </c:pt>
                <c:pt idx="86">
                  <c:v>44591.926006944443</c:v>
                </c:pt>
                <c:pt idx="87">
                  <c:v>44592.923935185187</c:v>
                </c:pt>
                <c:pt idx="88">
                  <c:v>44592.925868055558</c:v>
                </c:pt>
                <c:pt idx="89">
                  <c:v>44592.926076388889</c:v>
                </c:pt>
                <c:pt idx="90">
                  <c:v>44593.923819444448</c:v>
                </c:pt>
                <c:pt idx="91">
                  <c:v>44593.925937499997</c:v>
                </c:pt>
                <c:pt idx="92">
                  <c:v>44593.926238425927</c:v>
                </c:pt>
                <c:pt idx="93">
                  <c:v>44594.923819444448</c:v>
                </c:pt>
                <c:pt idx="94">
                  <c:v>44594.925543981481</c:v>
                </c:pt>
                <c:pt idx="95">
                  <c:v>44594.925694444442</c:v>
                </c:pt>
                <c:pt idx="96">
                  <c:v>44595.923819444448</c:v>
                </c:pt>
                <c:pt idx="97">
                  <c:v>44595.925613425927</c:v>
                </c:pt>
                <c:pt idx="98">
                  <c:v>44595.92591435185</c:v>
                </c:pt>
                <c:pt idx="99">
                  <c:v>44596.923807870371</c:v>
                </c:pt>
                <c:pt idx="100">
                  <c:v>44596.925671296296</c:v>
                </c:pt>
                <c:pt idx="101">
                  <c:v>44596.925891203704</c:v>
                </c:pt>
                <c:pt idx="102">
                  <c:v>44597.923900462964</c:v>
                </c:pt>
                <c:pt idx="103">
                  <c:v>44597.925775462965</c:v>
                </c:pt>
                <c:pt idx="104">
                  <c:v>44597.925937499997</c:v>
                </c:pt>
                <c:pt idx="105">
                  <c:v>44598.923842592594</c:v>
                </c:pt>
                <c:pt idx="106">
                  <c:v>44598.925902777781</c:v>
                </c:pt>
                <c:pt idx="107">
                  <c:v>44598.926122685189</c:v>
                </c:pt>
                <c:pt idx="108">
                  <c:v>44599.923796296294</c:v>
                </c:pt>
                <c:pt idx="109">
                  <c:v>44599.935439814813</c:v>
                </c:pt>
                <c:pt idx="110">
                  <c:v>44599.935613425929</c:v>
                </c:pt>
                <c:pt idx="111">
                  <c:v>44600.923831018517</c:v>
                </c:pt>
                <c:pt idx="112">
                  <c:v>44600.924212962964</c:v>
                </c:pt>
                <c:pt idx="113">
                  <c:v>44600.924675925926</c:v>
                </c:pt>
                <c:pt idx="114">
                  <c:v>44601.923900462964</c:v>
                </c:pt>
                <c:pt idx="115">
                  <c:v>44601.925833333335</c:v>
                </c:pt>
                <c:pt idx="116">
                  <c:v>44601.925983796296</c:v>
                </c:pt>
                <c:pt idx="117">
                  <c:v>44602.923796296294</c:v>
                </c:pt>
                <c:pt idx="118">
                  <c:v>44602.925717592596</c:v>
                </c:pt>
                <c:pt idx="119">
                  <c:v>44602.925949074073</c:v>
                </c:pt>
                <c:pt idx="120">
                  <c:v>44603.92386574074</c:v>
                </c:pt>
                <c:pt idx="121">
                  <c:v>44603.92559027778</c:v>
                </c:pt>
                <c:pt idx="122">
                  <c:v>44603.925798611112</c:v>
                </c:pt>
                <c:pt idx="123">
                  <c:v>44604.923784722225</c:v>
                </c:pt>
                <c:pt idx="124">
                  <c:v>44604.925810185188</c:v>
                </c:pt>
                <c:pt idx="125">
                  <c:v>44604.926111111112</c:v>
                </c:pt>
                <c:pt idx="126">
                  <c:v>44606.185763888891</c:v>
                </c:pt>
                <c:pt idx="127">
                  <c:v>44606.1874537037</c:v>
                </c:pt>
                <c:pt idx="128">
                  <c:v>44606.187592592592</c:v>
                </c:pt>
                <c:pt idx="129">
                  <c:v>44606.938020833331</c:v>
                </c:pt>
                <c:pt idx="130">
                  <c:v>44606.939930555556</c:v>
                </c:pt>
                <c:pt idx="131">
                  <c:v>44606.940162037034</c:v>
                </c:pt>
                <c:pt idx="132">
                  <c:v>44607.923877314817</c:v>
                </c:pt>
                <c:pt idx="133">
                  <c:v>44607.925856481481</c:v>
                </c:pt>
                <c:pt idx="134">
                  <c:v>44607.926087962966</c:v>
                </c:pt>
                <c:pt idx="135">
                  <c:v>44608.923807870371</c:v>
                </c:pt>
                <c:pt idx="136">
                  <c:v>44608.926145833335</c:v>
                </c:pt>
                <c:pt idx="137">
                  <c:v>44608.926215277781</c:v>
                </c:pt>
                <c:pt idx="138">
                  <c:v>44608.926377314812</c:v>
                </c:pt>
                <c:pt idx="139">
                  <c:v>44609.923935185187</c:v>
                </c:pt>
                <c:pt idx="140">
                  <c:v>44609.925798611112</c:v>
                </c:pt>
                <c:pt idx="141">
                  <c:v>44609.926006944443</c:v>
                </c:pt>
                <c:pt idx="142">
                  <c:v>44610.923888888887</c:v>
                </c:pt>
                <c:pt idx="143">
                  <c:v>44610.92560185185</c:v>
                </c:pt>
                <c:pt idx="144">
                  <c:v>44610.925740740742</c:v>
                </c:pt>
                <c:pt idx="145">
                  <c:v>44611.923842592594</c:v>
                </c:pt>
                <c:pt idx="146">
                  <c:v>44611.925798611112</c:v>
                </c:pt>
                <c:pt idx="147">
                  <c:v>44611.925891203704</c:v>
                </c:pt>
                <c:pt idx="148">
                  <c:v>44611.92596064815</c:v>
                </c:pt>
                <c:pt idx="149">
                  <c:v>44612.923715277779</c:v>
                </c:pt>
                <c:pt idx="150">
                  <c:v>44612.92559027778</c:v>
                </c:pt>
                <c:pt idx="151">
                  <c:v>44612.925729166665</c:v>
                </c:pt>
                <c:pt idx="152">
                  <c:v>44613.923842592594</c:v>
                </c:pt>
                <c:pt idx="153">
                  <c:v>44613.92559027778</c:v>
                </c:pt>
                <c:pt idx="154">
                  <c:v>44613.925821759258</c:v>
                </c:pt>
                <c:pt idx="155">
                  <c:v>44614.923877314817</c:v>
                </c:pt>
                <c:pt idx="156">
                  <c:v>44614.925787037035</c:v>
                </c:pt>
                <c:pt idx="157">
                  <c:v>44614.926099537035</c:v>
                </c:pt>
                <c:pt idx="158">
                  <c:v>44615.92386574074</c:v>
                </c:pt>
                <c:pt idx="159">
                  <c:v>44615.925821759258</c:v>
                </c:pt>
                <c:pt idx="160">
                  <c:v>44615.926041666666</c:v>
                </c:pt>
                <c:pt idx="161">
                  <c:v>44616.923831018517</c:v>
                </c:pt>
                <c:pt idx="162">
                  <c:v>44616.925752314812</c:v>
                </c:pt>
                <c:pt idx="163">
                  <c:v>44616.926006944443</c:v>
                </c:pt>
                <c:pt idx="164">
                  <c:v>44617.923854166664</c:v>
                </c:pt>
                <c:pt idx="165">
                  <c:v>44617.925798611112</c:v>
                </c:pt>
                <c:pt idx="166">
                  <c:v>44617.925879629627</c:v>
                </c:pt>
                <c:pt idx="167">
                  <c:v>44618.92392361111</c:v>
                </c:pt>
                <c:pt idx="168">
                  <c:v>44618.925671296296</c:v>
                </c:pt>
                <c:pt idx="169">
                  <c:v>44618.925833333335</c:v>
                </c:pt>
                <c:pt idx="170">
                  <c:v>44619.923935185187</c:v>
                </c:pt>
                <c:pt idx="171">
                  <c:v>44619.925717592596</c:v>
                </c:pt>
                <c:pt idx="172">
                  <c:v>44619.925879629627</c:v>
                </c:pt>
                <c:pt idx="173">
                  <c:v>44620.923888888887</c:v>
                </c:pt>
                <c:pt idx="174">
                  <c:v>44620.925787037035</c:v>
                </c:pt>
                <c:pt idx="175">
                  <c:v>44620.926018518519</c:v>
                </c:pt>
                <c:pt idx="176">
                  <c:v>44621.923888888887</c:v>
                </c:pt>
                <c:pt idx="177">
                  <c:v>44621.926145833335</c:v>
                </c:pt>
                <c:pt idx="178">
                  <c:v>44621.926342592589</c:v>
                </c:pt>
                <c:pt idx="179">
                  <c:v>44622.924062500002</c:v>
                </c:pt>
                <c:pt idx="180">
                  <c:v>44622.926354166666</c:v>
                </c:pt>
                <c:pt idx="181">
                  <c:v>44622.926446759258</c:v>
                </c:pt>
                <c:pt idx="182">
                  <c:v>44622.926736111112</c:v>
                </c:pt>
                <c:pt idx="183">
                  <c:v>44623.923842592594</c:v>
                </c:pt>
                <c:pt idx="184">
                  <c:v>44623.925671296296</c:v>
                </c:pt>
                <c:pt idx="185">
                  <c:v>44623.925740740742</c:v>
                </c:pt>
                <c:pt idx="186">
                  <c:v>44623.925810185188</c:v>
                </c:pt>
                <c:pt idx="187">
                  <c:v>44623.926041666666</c:v>
                </c:pt>
                <c:pt idx="188">
                  <c:v>44624.923842592594</c:v>
                </c:pt>
                <c:pt idx="189">
                  <c:v>44624.925613425927</c:v>
                </c:pt>
                <c:pt idx="190">
                  <c:v>44624.925775462965</c:v>
                </c:pt>
                <c:pt idx="191">
                  <c:v>44625.923900462964</c:v>
                </c:pt>
                <c:pt idx="192">
                  <c:v>44625.925833333335</c:v>
                </c:pt>
                <c:pt idx="193">
                  <c:v>44625.92591435185</c:v>
                </c:pt>
                <c:pt idx="194">
                  <c:v>44625.926076388889</c:v>
                </c:pt>
                <c:pt idx="195">
                  <c:v>44626.923854166664</c:v>
                </c:pt>
                <c:pt idx="196">
                  <c:v>44626.925763888888</c:v>
                </c:pt>
                <c:pt idx="197">
                  <c:v>44626.92591435185</c:v>
                </c:pt>
                <c:pt idx="198">
                  <c:v>44627.923854166664</c:v>
                </c:pt>
                <c:pt idx="199">
                  <c:v>44627.925729166665</c:v>
                </c:pt>
                <c:pt idx="200">
                  <c:v>44627.925810185188</c:v>
                </c:pt>
                <c:pt idx="201">
                  <c:v>44627.925879629627</c:v>
                </c:pt>
                <c:pt idx="202">
                  <c:v>44627.926030092596</c:v>
                </c:pt>
                <c:pt idx="203">
                  <c:v>44628.923842592594</c:v>
                </c:pt>
                <c:pt idx="204">
                  <c:v>44628.925694444442</c:v>
                </c:pt>
                <c:pt idx="205">
                  <c:v>44628.925763888888</c:v>
                </c:pt>
                <c:pt idx="206">
                  <c:v>44628.925833333335</c:v>
                </c:pt>
                <c:pt idx="207">
                  <c:v>44628.937731481485</c:v>
                </c:pt>
                <c:pt idx="208">
                  <c:v>44628.93787037037</c:v>
                </c:pt>
                <c:pt idx="209">
                  <c:v>44628.938113425924</c:v>
                </c:pt>
                <c:pt idx="210">
                  <c:v>44629.92391203704</c:v>
                </c:pt>
                <c:pt idx="211">
                  <c:v>44629.925833333335</c:v>
                </c:pt>
                <c:pt idx="212">
                  <c:v>44629.92591435185</c:v>
                </c:pt>
                <c:pt idx="213">
                  <c:v>44629.925983796296</c:v>
                </c:pt>
                <c:pt idx="214">
                  <c:v>44629.926053240742</c:v>
                </c:pt>
                <c:pt idx="215">
                  <c:v>44629.926122685189</c:v>
                </c:pt>
                <c:pt idx="216">
                  <c:v>44629.926203703704</c:v>
                </c:pt>
                <c:pt idx="217">
                  <c:v>44629.92627314815</c:v>
                </c:pt>
                <c:pt idx="218">
                  <c:v>44629.926342592589</c:v>
                </c:pt>
                <c:pt idx="219">
                  <c:v>44629.926412037035</c:v>
                </c:pt>
                <c:pt idx="220">
                  <c:v>44629.926493055558</c:v>
                </c:pt>
                <c:pt idx="221">
                  <c:v>44629.926724537036</c:v>
                </c:pt>
                <c:pt idx="222">
                  <c:v>44630.923842592594</c:v>
                </c:pt>
                <c:pt idx="223">
                  <c:v>44630.925775462965</c:v>
                </c:pt>
                <c:pt idx="224">
                  <c:v>44630.925925925927</c:v>
                </c:pt>
                <c:pt idx="225">
                  <c:v>44631.923750000002</c:v>
                </c:pt>
                <c:pt idx="226">
                  <c:v>44631.925879629627</c:v>
                </c:pt>
                <c:pt idx="227">
                  <c:v>44631.926111111112</c:v>
                </c:pt>
                <c:pt idx="228">
                  <c:v>44632.870416666665</c:v>
                </c:pt>
                <c:pt idx="229">
                  <c:v>44632.872256944444</c:v>
                </c:pt>
                <c:pt idx="230">
                  <c:v>44632.87232638889</c:v>
                </c:pt>
                <c:pt idx="231">
                  <c:v>44632.872418981482</c:v>
                </c:pt>
                <c:pt idx="232">
                  <c:v>44632.872569444444</c:v>
                </c:pt>
                <c:pt idx="233">
                  <c:v>44633.288356481484</c:v>
                </c:pt>
                <c:pt idx="234">
                  <c:v>44633.292002314818</c:v>
                </c:pt>
                <c:pt idx="235">
                  <c:v>44633.965567129628</c:v>
                </c:pt>
                <c:pt idx="236">
                  <c:v>44633.967685185184</c:v>
                </c:pt>
                <c:pt idx="237">
                  <c:v>44633.967824074076</c:v>
                </c:pt>
                <c:pt idx="238">
                  <c:v>44634.965428240743</c:v>
                </c:pt>
                <c:pt idx="239">
                  <c:v>44634.967465277776</c:v>
                </c:pt>
                <c:pt idx="240">
                  <c:v>44634.967615740738</c:v>
                </c:pt>
                <c:pt idx="241">
                  <c:v>44635.965497685182</c:v>
                </c:pt>
                <c:pt idx="242">
                  <c:v>44635.967245370368</c:v>
                </c:pt>
                <c:pt idx="243">
                  <c:v>44635.967407407406</c:v>
                </c:pt>
                <c:pt idx="244">
                  <c:v>44635.96770833333</c:v>
                </c:pt>
                <c:pt idx="245">
                  <c:v>44636.965509259258</c:v>
                </c:pt>
                <c:pt idx="246">
                  <c:v>44636.96603009259</c:v>
                </c:pt>
                <c:pt idx="247">
                  <c:v>44636.966481481482</c:v>
                </c:pt>
                <c:pt idx="248">
                  <c:v>44637.965636574074</c:v>
                </c:pt>
                <c:pt idx="249">
                  <c:v>44637.967349537037</c:v>
                </c:pt>
                <c:pt idx="250">
                  <c:v>44637.967499999999</c:v>
                </c:pt>
                <c:pt idx="251">
                  <c:v>44638.965509259258</c:v>
                </c:pt>
                <c:pt idx="252">
                  <c:v>44638.967476851853</c:v>
                </c:pt>
                <c:pt idx="253">
                  <c:v>44638.96770833333</c:v>
                </c:pt>
                <c:pt idx="254">
                  <c:v>44639.965578703705</c:v>
                </c:pt>
                <c:pt idx="255">
                  <c:v>44639.967499999999</c:v>
                </c:pt>
                <c:pt idx="256">
                  <c:v>44639.967650462961</c:v>
                </c:pt>
                <c:pt idx="257">
                  <c:v>44641.050543981481</c:v>
                </c:pt>
                <c:pt idx="258">
                  <c:v>44641.066168981481</c:v>
                </c:pt>
                <c:pt idx="259">
                  <c:v>44641.066261574073</c:v>
                </c:pt>
                <c:pt idx="260">
                  <c:v>44641.066562499997</c:v>
                </c:pt>
                <c:pt idx="261">
                  <c:v>44641.965578703705</c:v>
                </c:pt>
                <c:pt idx="262">
                  <c:v>44641.96738425926</c:v>
                </c:pt>
                <c:pt idx="263">
                  <c:v>44641.967615740738</c:v>
                </c:pt>
                <c:pt idx="264">
                  <c:v>44642.965543981481</c:v>
                </c:pt>
                <c:pt idx="265">
                  <c:v>44642.967488425929</c:v>
                </c:pt>
                <c:pt idx="266">
                  <c:v>44642.967569444445</c:v>
                </c:pt>
                <c:pt idx="267">
                  <c:v>44642.967638888891</c:v>
                </c:pt>
                <c:pt idx="268">
                  <c:v>44642.967789351853</c:v>
                </c:pt>
                <c:pt idx="269">
                  <c:v>44643.965439814812</c:v>
                </c:pt>
                <c:pt idx="270">
                  <c:v>44643.967141203706</c:v>
                </c:pt>
                <c:pt idx="271">
                  <c:v>44643.967291666668</c:v>
                </c:pt>
                <c:pt idx="272">
                  <c:v>44644.965532407405</c:v>
                </c:pt>
                <c:pt idx="273">
                  <c:v>44644.967615740738</c:v>
                </c:pt>
                <c:pt idx="274">
                  <c:v>44644.967789351853</c:v>
                </c:pt>
                <c:pt idx="275">
                  <c:v>44645.965439814812</c:v>
                </c:pt>
                <c:pt idx="276">
                  <c:v>44645.967534722222</c:v>
                </c:pt>
                <c:pt idx="277">
                  <c:v>44645.967673611114</c:v>
                </c:pt>
                <c:pt idx="278">
                  <c:v>44646.965451388889</c:v>
                </c:pt>
                <c:pt idx="279">
                  <c:v>44646.967106481483</c:v>
                </c:pt>
                <c:pt idx="280">
                  <c:v>44646.967326388891</c:v>
                </c:pt>
                <c:pt idx="281">
                  <c:v>44647.965486111112</c:v>
                </c:pt>
                <c:pt idx="282">
                  <c:v>44647.967372685183</c:v>
                </c:pt>
                <c:pt idx="283">
                  <c:v>44647.967673611114</c:v>
                </c:pt>
                <c:pt idx="284">
                  <c:v>44648.965567129628</c:v>
                </c:pt>
                <c:pt idx="285">
                  <c:v>44648.967534722222</c:v>
                </c:pt>
                <c:pt idx="286">
                  <c:v>44648.96775462963</c:v>
                </c:pt>
                <c:pt idx="287">
                  <c:v>44649.965567129628</c:v>
                </c:pt>
                <c:pt idx="288">
                  <c:v>44649.967615740738</c:v>
                </c:pt>
                <c:pt idx="289">
                  <c:v>44649.967766203707</c:v>
                </c:pt>
                <c:pt idx="290">
                  <c:v>44650.965601851851</c:v>
                </c:pt>
                <c:pt idx="291">
                  <c:v>44650.967476851853</c:v>
                </c:pt>
                <c:pt idx="292">
                  <c:v>44650.990277777775</c:v>
                </c:pt>
                <c:pt idx="293">
                  <c:v>44650.990428240744</c:v>
                </c:pt>
                <c:pt idx="294">
                  <c:v>44651.965509259258</c:v>
                </c:pt>
                <c:pt idx="295">
                  <c:v>44651.965821759259</c:v>
                </c:pt>
                <c:pt idx="296">
                  <c:v>44652.04483796296</c:v>
                </c:pt>
                <c:pt idx="297">
                  <c:v>44652.965486111112</c:v>
                </c:pt>
                <c:pt idx="298">
                  <c:v>44652.967638888891</c:v>
                </c:pt>
                <c:pt idx="299">
                  <c:v>44652.967777777776</c:v>
                </c:pt>
                <c:pt idx="300">
                  <c:v>44653.965555555558</c:v>
                </c:pt>
                <c:pt idx="301">
                  <c:v>44653.965775462966</c:v>
                </c:pt>
                <c:pt idx="302">
                  <c:v>44653.966145833336</c:v>
                </c:pt>
                <c:pt idx="303">
                  <c:v>44654.965578703705</c:v>
                </c:pt>
                <c:pt idx="304">
                  <c:v>44654.967453703706</c:v>
                </c:pt>
                <c:pt idx="305">
                  <c:v>44654.967523148145</c:v>
                </c:pt>
                <c:pt idx="306">
                  <c:v>44654.967592592591</c:v>
                </c:pt>
                <c:pt idx="307">
                  <c:v>44655.965567129628</c:v>
                </c:pt>
                <c:pt idx="308">
                  <c:v>44655.965868055559</c:v>
                </c:pt>
                <c:pt idx="309">
                  <c:v>44655.966249999998</c:v>
                </c:pt>
                <c:pt idx="310">
                  <c:v>44656.965543981481</c:v>
                </c:pt>
                <c:pt idx="311">
                  <c:v>44656.967465277776</c:v>
                </c:pt>
                <c:pt idx="312">
                  <c:v>44656.967604166668</c:v>
                </c:pt>
                <c:pt idx="313">
                  <c:v>44656.96775462963</c:v>
                </c:pt>
                <c:pt idx="314">
                  <c:v>44657.965590277781</c:v>
                </c:pt>
                <c:pt idx="315">
                  <c:v>44657.965879629628</c:v>
                </c:pt>
                <c:pt idx="316">
                  <c:v>44657.966249999998</c:v>
                </c:pt>
                <c:pt idx="317">
                  <c:v>44658.965509259258</c:v>
                </c:pt>
                <c:pt idx="318">
                  <c:v>44658.967233796298</c:v>
                </c:pt>
                <c:pt idx="319">
                  <c:v>44658.967314814814</c:v>
                </c:pt>
                <c:pt idx="320">
                  <c:v>44658.967534722222</c:v>
                </c:pt>
                <c:pt idx="321">
                  <c:v>44659.965520833335</c:v>
                </c:pt>
                <c:pt idx="322">
                  <c:v>44659.966053240743</c:v>
                </c:pt>
                <c:pt idx="323">
                  <c:v>44659.966446759259</c:v>
                </c:pt>
                <c:pt idx="324">
                  <c:v>44660.965567129628</c:v>
                </c:pt>
                <c:pt idx="325">
                  <c:v>44660.966006944444</c:v>
                </c:pt>
                <c:pt idx="326">
                  <c:v>44660.966307870367</c:v>
                </c:pt>
                <c:pt idx="327">
                  <c:v>44661.965555555558</c:v>
                </c:pt>
                <c:pt idx="328">
                  <c:v>44661.967291666668</c:v>
                </c:pt>
                <c:pt idx="329">
                  <c:v>44661.967453703706</c:v>
                </c:pt>
                <c:pt idx="330">
                  <c:v>44661.967685185184</c:v>
                </c:pt>
                <c:pt idx="331">
                  <c:v>44662.965555555558</c:v>
                </c:pt>
                <c:pt idx="332">
                  <c:v>44662.965925925928</c:v>
                </c:pt>
                <c:pt idx="333">
                  <c:v>44662.966377314813</c:v>
                </c:pt>
                <c:pt idx="334">
                  <c:v>44663.965578703705</c:v>
                </c:pt>
                <c:pt idx="335">
                  <c:v>44663.967638888891</c:v>
                </c:pt>
                <c:pt idx="336">
                  <c:v>44663.967858796299</c:v>
                </c:pt>
                <c:pt idx="337">
                  <c:v>44664.965555555558</c:v>
                </c:pt>
                <c:pt idx="338">
                  <c:v>44664.967395833337</c:v>
                </c:pt>
                <c:pt idx="339">
                  <c:v>44664.967546296299</c:v>
                </c:pt>
                <c:pt idx="340">
                  <c:v>44665.965567129628</c:v>
                </c:pt>
                <c:pt idx="341">
                  <c:v>44665.967280092591</c:v>
                </c:pt>
                <c:pt idx="342">
                  <c:v>44665.967499999999</c:v>
                </c:pt>
                <c:pt idx="343">
                  <c:v>44666.965624999997</c:v>
                </c:pt>
                <c:pt idx="344">
                  <c:v>44666.967303240737</c:v>
                </c:pt>
                <c:pt idx="345">
                  <c:v>44666.967453703706</c:v>
                </c:pt>
                <c:pt idx="346">
                  <c:v>44667.965509259258</c:v>
                </c:pt>
                <c:pt idx="347">
                  <c:v>44667.967858796299</c:v>
                </c:pt>
                <c:pt idx="348">
                  <c:v>44667.968090277776</c:v>
                </c:pt>
                <c:pt idx="349">
                  <c:v>44668.965578703705</c:v>
                </c:pt>
                <c:pt idx="350">
                  <c:v>44668.9684375</c:v>
                </c:pt>
                <c:pt idx="351">
                  <c:v>44668.968692129631</c:v>
                </c:pt>
                <c:pt idx="352">
                  <c:v>44669.965486111112</c:v>
                </c:pt>
                <c:pt idx="353">
                  <c:v>44669.965775462966</c:v>
                </c:pt>
                <c:pt idx="354">
                  <c:v>44669.966921296298</c:v>
                </c:pt>
                <c:pt idx="355">
                  <c:v>44670.965543981481</c:v>
                </c:pt>
                <c:pt idx="356">
                  <c:v>44670.967627314814</c:v>
                </c:pt>
                <c:pt idx="357">
                  <c:v>44670.967847222222</c:v>
                </c:pt>
                <c:pt idx="358">
                  <c:v>44671.965520833335</c:v>
                </c:pt>
                <c:pt idx="359">
                  <c:v>44671.967326388891</c:v>
                </c:pt>
                <c:pt idx="360">
                  <c:v>44671.967488425929</c:v>
                </c:pt>
                <c:pt idx="361">
                  <c:v>44672.965474537035</c:v>
                </c:pt>
                <c:pt idx="362">
                  <c:v>44672.967650462961</c:v>
                </c:pt>
                <c:pt idx="363">
                  <c:v>44672.967731481483</c:v>
                </c:pt>
                <c:pt idx="364">
                  <c:v>44672.967974537038</c:v>
                </c:pt>
                <c:pt idx="365">
                  <c:v>44673.965428240743</c:v>
                </c:pt>
                <c:pt idx="366">
                  <c:v>44673.967511574076</c:v>
                </c:pt>
                <c:pt idx="367">
                  <c:v>44673.967592592591</c:v>
                </c:pt>
                <c:pt idx="368">
                  <c:v>44673.967743055553</c:v>
                </c:pt>
                <c:pt idx="369">
                  <c:v>44674.965520833335</c:v>
                </c:pt>
                <c:pt idx="370">
                  <c:v>44674.967314814814</c:v>
                </c:pt>
                <c:pt idx="371">
                  <c:v>44674.967534722222</c:v>
                </c:pt>
                <c:pt idx="372">
                  <c:v>44675.965462962966</c:v>
                </c:pt>
                <c:pt idx="373">
                  <c:v>44675.965983796297</c:v>
                </c:pt>
                <c:pt idx="374">
                  <c:v>44675.966365740744</c:v>
                </c:pt>
                <c:pt idx="375">
                  <c:v>44676.965486111112</c:v>
                </c:pt>
                <c:pt idx="376">
                  <c:v>44676.967314814814</c:v>
                </c:pt>
                <c:pt idx="377">
                  <c:v>44676.96738425926</c:v>
                </c:pt>
                <c:pt idx="378">
                  <c:v>44676.967465277776</c:v>
                </c:pt>
                <c:pt idx="379">
                  <c:v>44676.967534722222</c:v>
                </c:pt>
                <c:pt idx="380">
                  <c:v>44676.967685185184</c:v>
                </c:pt>
                <c:pt idx="381">
                  <c:v>44677.094641203701</c:v>
                </c:pt>
                <c:pt idx="382">
                  <c:v>44677.094722222224</c:v>
                </c:pt>
                <c:pt idx="383">
                  <c:v>44677.09479166667</c:v>
                </c:pt>
                <c:pt idx="384">
                  <c:v>44677.094872685186</c:v>
                </c:pt>
                <c:pt idx="385">
                  <c:v>44677.094942129632</c:v>
                </c:pt>
                <c:pt idx="386">
                  <c:v>44677.095092592594</c:v>
                </c:pt>
                <c:pt idx="387">
                  <c:v>44677.965543981481</c:v>
                </c:pt>
                <c:pt idx="388">
                  <c:v>44677.967511574076</c:v>
                </c:pt>
                <c:pt idx="389">
                  <c:v>44677.967743055553</c:v>
                </c:pt>
                <c:pt idx="390">
                  <c:v>44678.965567129628</c:v>
                </c:pt>
                <c:pt idx="391">
                  <c:v>44678.96806712963</c:v>
                </c:pt>
                <c:pt idx="392">
                  <c:v>44678.968136574076</c:v>
                </c:pt>
                <c:pt idx="393">
                  <c:v>44678.968217592592</c:v>
                </c:pt>
                <c:pt idx="394">
                  <c:v>44678.968368055554</c:v>
                </c:pt>
                <c:pt idx="395">
                  <c:v>44679.965462962966</c:v>
                </c:pt>
                <c:pt idx="396">
                  <c:v>44679.967268518521</c:v>
                </c:pt>
                <c:pt idx="397">
                  <c:v>44679.967499999999</c:v>
                </c:pt>
                <c:pt idx="398">
                  <c:v>44680.965486111112</c:v>
                </c:pt>
                <c:pt idx="399">
                  <c:v>44680.96738425926</c:v>
                </c:pt>
                <c:pt idx="400">
                  <c:v>44680.967534722222</c:v>
                </c:pt>
                <c:pt idx="401">
                  <c:v>44681.965520833335</c:v>
                </c:pt>
                <c:pt idx="402">
                  <c:v>44681.967569444445</c:v>
                </c:pt>
                <c:pt idx="403">
                  <c:v>44681.967638888891</c:v>
                </c:pt>
                <c:pt idx="404">
                  <c:v>44681.967719907407</c:v>
                </c:pt>
                <c:pt idx="405">
                  <c:v>44681.967870370368</c:v>
                </c:pt>
                <c:pt idx="406">
                  <c:v>44681.967951388891</c:v>
                </c:pt>
                <c:pt idx="407">
                  <c:v>44681.96802083333</c:v>
                </c:pt>
                <c:pt idx="408">
                  <c:v>44681.968101851853</c:v>
                </c:pt>
                <c:pt idx="409">
                  <c:v>44681.968321759261</c:v>
                </c:pt>
                <c:pt idx="410">
                  <c:v>44681.968391203707</c:v>
                </c:pt>
                <c:pt idx="411">
                  <c:v>44681.968460648146</c:v>
                </c:pt>
                <c:pt idx="412">
                  <c:v>44681.998622685183</c:v>
                </c:pt>
                <c:pt idx="413">
                  <c:v>44681.998692129629</c:v>
                </c:pt>
                <c:pt idx="414">
                  <c:v>44681.998842592591</c:v>
                </c:pt>
                <c:pt idx="415">
                  <c:v>44682.910578703704</c:v>
                </c:pt>
                <c:pt idx="416">
                  <c:v>44682.965555555558</c:v>
                </c:pt>
                <c:pt idx="417">
                  <c:v>44682.967453703706</c:v>
                </c:pt>
                <c:pt idx="418">
                  <c:v>44682.967673611114</c:v>
                </c:pt>
                <c:pt idx="419">
                  <c:v>44683.965416666666</c:v>
                </c:pt>
                <c:pt idx="420">
                  <c:v>44683.96738425926</c:v>
                </c:pt>
                <c:pt idx="421">
                  <c:v>44683.967557870368</c:v>
                </c:pt>
                <c:pt idx="422">
                  <c:v>44684.965474537035</c:v>
                </c:pt>
                <c:pt idx="423">
                  <c:v>44684.967256944445</c:v>
                </c:pt>
                <c:pt idx="424">
                  <c:v>44684.967418981483</c:v>
                </c:pt>
                <c:pt idx="425">
                  <c:v>44684.967650462961</c:v>
                </c:pt>
                <c:pt idx="426">
                  <c:v>44685.965486111112</c:v>
                </c:pt>
                <c:pt idx="427">
                  <c:v>44685.965856481482</c:v>
                </c:pt>
                <c:pt idx="428">
                  <c:v>44685.966458333336</c:v>
                </c:pt>
                <c:pt idx="429">
                  <c:v>44686.965451388889</c:v>
                </c:pt>
                <c:pt idx="430">
                  <c:v>44686.965891203705</c:v>
                </c:pt>
                <c:pt idx="431">
                  <c:v>44686.966412037036</c:v>
                </c:pt>
                <c:pt idx="432">
                  <c:v>44687.966180555559</c:v>
                </c:pt>
                <c:pt idx="433">
                  <c:v>44687.96670138889</c:v>
                </c:pt>
                <c:pt idx="434">
                  <c:v>44687.967187499999</c:v>
                </c:pt>
                <c:pt idx="435">
                  <c:v>44688.915324074071</c:v>
                </c:pt>
                <c:pt idx="436">
                  <c:v>44688.916365740741</c:v>
                </c:pt>
                <c:pt idx="437">
                  <c:v>44688.916805555556</c:v>
                </c:pt>
                <c:pt idx="438">
                  <c:v>44688.967523148145</c:v>
                </c:pt>
                <c:pt idx="439">
                  <c:v>44688.985289351855</c:v>
                </c:pt>
                <c:pt idx="440">
                  <c:v>44689.008483796293</c:v>
                </c:pt>
                <c:pt idx="441">
                  <c:v>44689.008553240739</c:v>
                </c:pt>
                <c:pt idx="442">
                  <c:v>44689.008657407408</c:v>
                </c:pt>
                <c:pt idx="443">
                  <c:v>44689.008738425924</c:v>
                </c:pt>
                <c:pt idx="444">
                  <c:v>44689.008888888886</c:v>
                </c:pt>
                <c:pt idx="445">
                  <c:v>44689.965740740743</c:v>
                </c:pt>
                <c:pt idx="446">
                  <c:v>44689.968101851853</c:v>
                </c:pt>
                <c:pt idx="447">
                  <c:v>44689.98841435185</c:v>
                </c:pt>
                <c:pt idx="448">
                  <c:v>44689.988495370373</c:v>
                </c:pt>
                <c:pt idx="449">
                  <c:v>44689.988576388889</c:v>
                </c:pt>
                <c:pt idx="450">
                  <c:v>44689.988726851851</c:v>
                </c:pt>
                <c:pt idx="451">
                  <c:v>44689.988819444443</c:v>
                </c:pt>
                <c:pt idx="452">
                  <c:v>44689.988888888889</c:v>
                </c:pt>
                <c:pt idx="453">
                  <c:v>44689.988969907405</c:v>
                </c:pt>
                <c:pt idx="454">
                  <c:v>44689.989050925928</c:v>
                </c:pt>
                <c:pt idx="455">
                  <c:v>44689.989131944443</c:v>
                </c:pt>
                <c:pt idx="456">
                  <c:v>44689.989201388889</c:v>
                </c:pt>
                <c:pt idx="457">
                  <c:v>44689.989282407405</c:v>
                </c:pt>
                <c:pt idx="458">
                  <c:v>44689.989351851851</c:v>
                </c:pt>
                <c:pt idx="459">
                  <c:v>44689.989432870374</c:v>
                </c:pt>
                <c:pt idx="460">
                  <c:v>44689.989502314813</c:v>
                </c:pt>
                <c:pt idx="461">
                  <c:v>44689.989583333336</c:v>
                </c:pt>
                <c:pt idx="462">
                  <c:v>44689.989664351851</c:v>
                </c:pt>
                <c:pt idx="463">
                  <c:v>44689.989745370367</c:v>
                </c:pt>
                <c:pt idx="464">
                  <c:v>44689.98982638889</c:v>
                </c:pt>
                <c:pt idx="465">
                  <c:v>44689.989895833336</c:v>
                </c:pt>
                <c:pt idx="466">
                  <c:v>44689.989976851852</c:v>
                </c:pt>
                <c:pt idx="467">
                  <c:v>44689.990046296298</c:v>
                </c:pt>
                <c:pt idx="468">
                  <c:v>44689.990127314813</c:v>
                </c:pt>
                <c:pt idx="469">
                  <c:v>44689.99019675926</c:v>
                </c:pt>
                <c:pt idx="470">
                  <c:v>44689.990277777775</c:v>
                </c:pt>
                <c:pt idx="471">
                  <c:v>44689.990347222221</c:v>
                </c:pt>
                <c:pt idx="472">
                  <c:v>44689.990428240744</c:v>
                </c:pt>
                <c:pt idx="473">
                  <c:v>44689.99050925926</c:v>
                </c:pt>
                <c:pt idx="474">
                  <c:v>44689.990578703706</c:v>
                </c:pt>
                <c:pt idx="475">
                  <c:v>44689.990659722222</c:v>
                </c:pt>
                <c:pt idx="476">
                  <c:v>44689.990729166668</c:v>
                </c:pt>
                <c:pt idx="477">
                  <c:v>44689.990798611114</c:v>
                </c:pt>
                <c:pt idx="478">
                  <c:v>44689.990879629629</c:v>
                </c:pt>
                <c:pt idx="479">
                  <c:v>44689.990949074076</c:v>
                </c:pt>
                <c:pt idx="480">
                  <c:v>44689.991018518522</c:v>
                </c:pt>
                <c:pt idx="481">
                  <c:v>44689.991099537037</c:v>
                </c:pt>
                <c:pt idx="482">
                  <c:v>44689.991168981483</c:v>
                </c:pt>
                <c:pt idx="483">
                  <c:v>44689.991238425922</c:v>
                </c:pt>
                <c:pt idx="484">
                  <c:v>44689.991388888891</c:v>
                </c:pt>
                <c:pt idx="485">
                  <c:v>44689.99145833333</c:v>
                </c:pt>
                <c:pt idx="486">
                  <c:v>44689.991539351853</c:v>
                </c:pt>
                <c:pt idx="487">
                  <c:v>44689.991608796299</c:v>
                </c:pt>
                <c:pt idx="488">
                  <c:v>44689.991689814815</c:v>
                </c:pt>
                <c:pt idx="489">
                  <c:v>44689.991909722223</c:v>
                </c:pt>
                <c:pt idx="490">
                  <c:v>44690.847430555557</c:v>
                </c:pt>
                <c:pt idx="491">
                  <c:v>44690.851168981484</c:v>
                </c:pt>
                <c:pt idx="492">
                  <c:v>44691.967129629629</c:v>
                </c:pt>
                <c:pt idx="493">
                  <c:v>44691.967280092591</c:v>
                </c:pt>
                <c:pt idx="494">
                  <c:v>44694.965567129628</c:v>
                </c:pt>
                <c:pt idx="495">
                  <c:v>44694.965844907405</c:v>
                </c:pt>
                <c:pt idx="496">
                  <c:v>44698.967002314814</c:v>
                </c:pt>
                <c:pt idx="497">
                  <c:v>44698.967222222222</c:v>
                </c:pt>
              </c:numCache>
            </c:numRef>
          </c:cat>
          <c:val>
            <c:numRef>
              <c:f>Sheet1!$C$2:$C$499</c:f>
              <c:numCache>
                <c:formatCode>_("¤"* #,##0.00_);_("¤"* \(#,##0.00\);_("¤"* "-"??_);_(@_)</c:formatCode>
                <c:ptCount val="498"/>
                <c:pt idx="0">
                  <c:v>6</c:v>
                </c:pt>
                <c:pt idx="1">
                  <c:v>0</c:v>
                </c:pt>
                <c:pt idx="2">
                  <c:v>0</c:v>
                </c:pt>
                <c:pt idx="3">
                  <c:v>3.4</c:v>
                </c:pt>
                <c:pt idx="4">
                  <c:v>0</c:v>
                </c:pt>
                <c:pt idx="5">
                  <c:v>500</c:v>
                </c:pt>
                <c:pt idx="6">
                  <c:v>0</c:v>
                </c:pt>
                <c:pt idx="7">
                  <c:v>0</c:v>
                </c:pt>
                <c:pt idx="8">
                  <c:v>0</c:v>
                </c:pt>
                <c:pt idx="9">
                  <c:v>18.170000000000002</c:v>
                </c:pt>
                <c:pt idx="10">
                  <c:v>20.969663000000001</c:v>
                </c:pt>
                <c:pt idx="11">
                  <c:v>0</c:v>
                </c:pt>
                <c:pt idx="12">
                  <c:v>0</c:v>
                </c:pt>
                <c:pt idx="13">
                  <c:v>1007</c:v>
                </c:pt>
                <c:pt idx="14">
                  <c:v>0</c:v>
                </c:pt>
                <c:pt idx="15">
                  <c:v>1014.0378930000001</c:v>
                </c:pt>
                <c:pt idx="16">
                  <c:v>0</c:v>
                </c:pt>
                <c:pt idx="17">
                  <c:v>1076</c:v>
                </c:pt>
                <c:pt idx="18">
                  <c:v>0</c:v>
                </c:pt>
                <c:pt idx="19">
                  <c:v>514.44049199999995</c:v>
                </c:pt>
                <c:pt idx="20">
                  <c:v>0</c:v>
                </c:pt>
                <c:pt idx="21">
                  <c:v>0</c:v>
                </c:pt>
                <c:pt idx="22">
                  <c:v>30.043617000000001</c:v>
                </c:pt>
                <c:pt idx="23">
                  <c:v>0</c:v>
                </c:pt>
                <c:pt idx="24">
                  <c:v>86</c:v>
                </c:pt>
                <c:pt idx="25">
                  <c:v>74.931122999999999</c:v>
                </c:pt>
                <c:pt idx="26">
                  <c:v>0</c:v>
                </c:pt>
                <c:pt idx="27">
                  <c:v>0</c:v>
                </c:pt>
                <c:pt idx="28">
                  <c:v>686302</c:v>
                </c:pt>
                <c:pt idx="29">
                  <c:v>0</c:v>
                </c:pt>
                <c:pt idx="30">
                  <c:v>21036.416940999999</c:v>
                </c:pt>
                <c:pt idx="31">
                  <c:v>1747572</c:v>
                </c:pt>
                <c:pt idx="32">
                  <c:v>0</c:v>
                </c:pt>
                <c:pt idx="33">
                  <c:v>1341693.714533</c:v>
                </c:pt>
                <c:pt idx="34">
                  <c:v>0</c:v>
                </c:pt>
                <c:pt idx="35">
                  <c:v>740127</c:v>
                </c:pt>
                <c:pt idx="36">
                  <c:v>0</c:v>
                </c:pt>
                <c:pt idx="37">
                  <c:v>45970.317283999997</c:v>
                </c:pt>
                <c:pt idx="38">
                  <c:v>1608845</c:v>
                </c:pt>
                <c:pt idx="39">
                  <c:v>0</c:v>
                </c:pt>
                <c:pt idx="40">
                  <c:v>79968.140729999999</c:v>
                </c:pt>
                <c:pt idx="41">
                  <c:v>302630</c:v>
                </c:pt>
                <c:pt idx="42">
                  <c:v>3498250</c:v>
                </c:pt>
                <c:pt idx="43">
                  <c:v>0</c:v>
                </c:pt>
                <c:pt idx="44">
                  <c:v>70214.329333999995</c:v>
                </c:pt>
                <c:pt idx="45">
                  <c:v>2963346</c:v>
                </c:pt>
                <c:pt idx="46">
                  <c:v>0</c:v>
                </c:pt>
                <c:pt idx="47">
                  <c:v>38467.194482999999</c:v>
                </c:pt>
                <c:pt idx="48">
                  <c:v>0</c:v>
                </c:pt>
                <c:pt idx="49">
                  <c:v>1305061</c:v>
                </c:pt>
                <c:pt idx="50">
                  <c:v>38464</c:v>
                </c:pt>
                <c:pt idx="51">
                  <c:v>0</c:v>
                </c:pt>
                <c:pt idx="52">
                  <c:v>441787.56712000002</c:v>
                </c:pt>
                <c:pt idx="53">
                  <c:v>1540671</c:v>
                </c:pt>
                <c:pt idx="54">
                  <c:v>0</c:v>
                </c:pt>
                <c:pt idx="55">
                  <c:v>336852.63183899998</c:v>
                </c:pt>
                <c:pt idx="56">
                  <c:v>0</c:v>
                </c:pt>
                <c:pt idx="57">
                  <c:v>2591889</c:v>
                </c:pt>
                <c:pt idx="58">
                  <c:v>336850</c:v>
                </c:pt>
                <c:pt idx="59">
                  <c:v>0</c:v>
                </c:pt>
                <c:pt idx="60">
                  <c:v>673678.03256299999</c:v>
                </c:pt>
                <c:pt idx="61">
                  <c:v>656552</c:v>
                </c:pt>
                <c:pt idx="62">
                  <c:v>0</c:v>
                </c:pt>
                <c:pt idx="63">
                  <c:v>560763.047119</c:v>
                </c:pt>
                <c:pt idx="64">
                  <c:v>1723331</c:v>
                </c:pt>
                <c:pt idx="65">
                  <c:v>0</c:v>
                </c:pt>
                <c:pt idx="66">
                  <c:v>412937.06208599999</c:v>
                </c:pt>
                <c:pt idx="67">
                  <c:v>2650974</c:v>
                </c:pt>
                <c:pt idx="68">
                  <c:v>0</c:v>
                </c:pt>
                <c:pt idx="69">
                  <c:v>589167.00123499997</c:v>
                </c:pt>
                <c:pt idx="70">
                  <c:v>2147587</c:v>
                </c:pt>
                <c:pt idx="71">
                  <c:v>0</c:v>
                </c:pt>
                <c:pt idx="72">
                  <c:v>215327.70273300001</c:v>
                </c:pt>
                <c:pt idx="73">
                  <c:v>2899490</c:v>
                </c:pt>
                <c:pt idx="74">
                  <c:v>0</c:v>
                </c:pt>
                <c:pt idx="75">
                  <c:v>3332309.683865</c:v>
                </c:pt>
                <c:pt idx="76">
                  <c:v>0</c:v>
                </c:pt>
                <c:pt idx="77">
                  <c:v>0</c:v>
                </c:pt>
                <c:pt idx="78">
                  <c:v>4234546.564615</c:v>
                </c:pt>
                <c:pt idx="79">
                  <c:v>0</c:v>
                </c:pt>
                <c:pt idx="80">
                  <c:v>0</c:v>
                </c:pt>
                <c:pt idx="81">
                  <c:v>602273.60589100001</c:v>
                </c:pt>
                <c:pt idx="82">
                  <c:v>500015</c:v>
                </c:pt>
                <c:pt idx="83">
                  <c:v>0</c:v>
                </c:pt>
                <c:pt idx="84">
                  <c:v>314936.98386899999</c:v>
                </c:pt>
                <c:pt idx="85">
                  <c:v>618974</c:v>
                </c:pt>
                <c:pt idx="86">
                  <c:v>0</c:v>
                </c:pt>
                <c:pt idx="87">
                  <c:v>206449.12170600001</c:v>
                </c:pt>
                <c:pt idx="88">
                  <c:v>720779</c:v>
                </c:pt>
                <c:pt idx="89">
                  <c:v>0</c:v>
                </c:pt>
                <c:pt idx="90">
                  <c:v>243850.842446</c:v>
                </c:pt>
                <c:pt idx="91">
                  <c:v>1171201</c:v>
                </c:pt>
                <c:pt idx="92">
                  <c:v>0</c:v>
                </c:pt>
                <c:pt idx="93">
                  <c:v>74551.643286000006</c:v>
                </c:pt>
                <c:pt idx="94">
                  <c:v>1042051</c:v>
                </c:pt>
                <c:pt idx="95">
                  <c:v>0</c:v>
                </c:pt>
                <c:pt idx="96">
                  <c:v>109317.303669</c:v>
                </c:pt>
                <c:pt idx="97">
                  <c:v>1009962</c:v>
                </c:pt>
                <c:pt idx="98">
                  <c:v>0</c:v>
                </c:pt>
                <c:pt idx="99">
                  <c:v>360527.10165099998</c:v>
                </c:pt>
                <c:pt idx="100">
                  <c:v>936333</c:v>
                </c:pt>
                <c:pt idx="101">
                  <c:v>0</c:v>
                </c:pt>
                <c:pt idx="102">
                  <c:v>150307.53541300001</c:v>
                </c:pt>
                <c:pt idx="103">
                  <c:v>1419015</c:v>
                </c:pt>
                <c:pt idx="104">
                  <c:v>0</c:v>
                </c:pt>
                <c:pt idx="105">
                  <c:v>170234.851628</c:v>
                </c:pt>
                <c:pt idx="106">
                  <c:v>734152</c:v>
                </c:pt>
                <c:pt idx="107">
                  <c:v>0</c:v>
                </c:pt>
                <c:pt idx="108">
                  <c:v>492026.52884300001</c:v>
                </c:pt>
                <c:pt idx="109">
                  <c:v>875775</c:v>
                </c:pt>
                <c:pt idx="110">
                  <c:v>0</c:v>
                </c:pt>
                <c:pt idx="111">
                  <c:v>1259869.50134</c:v>
                </c:pt>
                <c:pt idx="112">
                  <c:v>0</c:v>
                </c:pt>
                <c:pt idx="113">
                  <c:v>0</c:v>
                </c:pt>
                <c:pt idx="114">
                  <c:v>719173.41766799998</c:v>
                </c:pt>
                <c:pt idx="115">
                  <c:v>1681117</c:v>
                </c:pt>
                <c:pt idx="116">
                  <c:v>0</c:v>
                </c:pt>
                <c:pt idx="117">
                  <c:v>955809.84938799997</c:v>
                </c:pt>
                <c:pt idx="118">
                  <c:v>694331</c:v>
                </c:pt>
                <c:pt idx="119">
                  <c:v>0</c:v>
                </c:pt>
                <c:pt idx="120">
                  <c:v>276215.38954200002</c:v>
                </c:pt>
                <c:pt idx="121">
                  <c:v>1686626</c:v>
                </c:pt>
                <c:pt idx="122">
                  <c:v>0</c:v>
                </c:pt>
                <c:pt idx="123">
                  <c:v>342012.657076</c:v>
                </c:pt>
                <c:pt idx="124">
                  <c:v>2944901</c:v>
                </c:pt>
                <c:pt idx="125">
                  <c:v>0</c:v>
                </c:pt>
                <c:pt idx="126">
                  <c:v>855158.80196199997</c:v>
                </c:pt>
                <c:pt idx="127">
                  <c:v>938178</c:v>
                </c:pt>
                <c:pt idx="128">
                  <c:v>0</c:v>
                </c:pt>
                <c:pt idx="129">
                  <c:v>898784.66764300002</c:v>
                </c:pt>
                <c:pt idx="130">
                  <c:v>2734128</c:v>
                </c:pt>
                <c:pt idx="131">
                  <c:v>0</c:v>
                </c:pt>
                <c:pt idx="132">
                  <c:v>638509.354712</c:v>
                </c:pt>
                <c:pt idx="133">
                  <c:v>2972106</c:v>
                </c:pt>
                <c:pt idx="134">
                  <c:v>0</c:v>
                </c:pt>
                <c:pt idx="135">
                  <c:v>547037.70182800002</c:v>
                </c:pt>
                <c:pt idx="136">
                  <c:v>3498600</c:v>
                </c:pt>
                <c:pt idx="137">
                  <c:v>2510455</c:v>
                </c:pt>
                <c:pt idx="138">
                  <c:v>0</c:v>
                </c:pt>
                <c:pt idx="139">
                  <c:v>1068791.795315</c:v>
                </c:pt>
                <c:pt idx="140">
                  <c:v>1071535</c:v>
                </c:pt>
                <c:pt idx="141">
                  <c:v>0</c:v>
                </c:pt>
                <c:pt idx="142">
                  <c:v>719145.76365600002</c:v>
                </c:pt>
                <c:pt idx="143">
                  <c:v>995477</c:v>
                </c:pt>
                <c:pt idx="144">
                  <c:v>0</c:v>
                </c:pt>
                <c:pt idx="145">
                  <c:v>754978.47485700005</c:v>
                </c:pt>
                <c:pt idx="146">
                  <c:v>1076110</c:v>
                </c:pt>
                <c:pt idx="147">
                  <c:v>3495805</c:v>
                </c:pt>
                <c:pt idx="148">
                  <c:v>0</c:v>
                </c:pt>
                <c:pt idx="149">
                  <c:v>933206.47655000002</c:v>
                </c:pt>
                <c:pt idx="150">
                  <c:v>2687142</c:v>
                </c:pt>
                <c:pt idx="151">
                  <c:v>0</c:v>
                </c:pt>
                <c:pt idx="152">
                  <c:v>935020.038481</c:v>
                </c:pt>
                <c:pt idx="153">
                  <c:v>728690</c:v>
                </c:pt>
                <c:pt idx="154">
                  <c:v>0</c:v>
                </c:pt>
                <c:pt idx="155">
                  <c:v>1617813.9815130001</c:v>
                </c:pt>
                <c:pt idx="156">
                  <c:v>259910</c:v>
                </c:pt>
                <c:pt idx="157">
                  <c:v>0</c:v>
                </c:pt>
                <c:pt idx="158">
                  <c:v>1216552.087456</c:v>
                </c:pt>
                <c:pt idx="159">
                  <c:v>2094720</c:v>
                </c:pt>
                <c:pt idx="160">
                  <c:v>0</c:v>
                </c:pt>
                <c:pt idx="161">
                  <c:v>1265847.7664580001</c:v>
                </c:pt>
                <c:pt idx="162">
                  <c:v>2005149</c:v>
                </c:pt>
                <c:pt idx="163">
                  <c:v>0</c:v>
                </c:pt>
                <c:pt idx="164">
                  <c:v>1257440.2362220001</c:v>
                </c:pt>
                <c:pt idx="165">
                  <c:v>1036297</c:v>
                </c:pt>
                <c:pt idx="166">
                  <c:v>0</c:v>
                </c:pt>
                <c:pt idx="167">
                  <c:v>475458.12739400001</c:v>
                </c:pt>
                <c:pt idx="168">
                  <c:v>2632765</c:v>
                </c:pt>
                <c:pt idx="169">
                  <c:v>0</c:v>
                </c:pt>
                <c:pt idx="170">
                  <c:v>1234942.1836310001</c:v>
                </c:pt>
                <c:pt idx="171">
                  <c:v>1017782</c:v>
                </c:pt>
                <c:pt idx="172">
                  <c:v>0</c:v>
                </c:pt>
                <c:pt idx="173">
                  <c:v>1087701.2355</c:v>
                </c:pt>
                <c:pt idx="174">
                  <c:v>1603656</c:v>
                </c:pt>
                <c:pt idx="175">
                  <c:v>0</c:v>
                </c:pt>
                <c:pt idx="176">
                  <c:v>1261454.4398960001</c:v>
                </c:pt>
                <c:pt idx="177">
                  <c:v>1762775</c:v>
                </c:pt>
                <c:pt idx="178">
                  <c:v>0</c:v>
                </c:pt>
                <c:pt idx="179">
                  <c:v>1057829.9939029999</c:v>
                </c:pt>
                <c:pt idx="180">
                  <c:v>2262264</c:v>
                </c:pt>
                <c:pt idx="181">
                  <c:v>3491968</c:v>
                </c:pt>
                <c:pt idx="182">
                  <c:v>0</c:v>
                </c:pt>
                <c:pt idx="183">
                  <c:v>516411.48340600001</c:v>
                </c:pt>
                <c:pt idx="184">
                  <c:v>128390</c:v>
                </c:pt>
                <c:pt idx="185">
                  <c:v>3487445</c:v>
                </c:pt>
                <c:pt idx="186">
                  <c:v>3487445</c:v>
                </c:pt>
                <c:pt idx="187">
                  <c:v>0</c:v>
                </c:pt>
                <c:pt idx="188">
                  <c:v>1596037.5243850001</c:v>
                </c:pt>
                <c:pt idx="189">
                  <c:v>2086815</c:v>
                </c:pt>
                <c:pt idx="190">
                  <c:v>0</c:v>
                </c:pt>
                <c:pt idx="191">
                  <c:v>805693.57717299997</c:v>
                </c:pt>
                <c:pt idx="192">
                  <c:v>3487097</c:v>
                </c:pt>
                <c:pt idx="193">
                  <c:v>1126910</c:v>
                </c:pt>
                <c:pt idx="194">
                  <c:v>0</c:v>
                </c:pt>
                <c:pt idx="195">
                  <c:v>484623.22021599999</c:v>
                </c:pt>
                <c:pt idx="196">
                  <c:v>3423621</c:v>
                </c:pt>
                <c:pt idx="197">
                  <c:v>0</c:v>
                </c:pt>
                <c:pt idx="198">
                  <c:v>1126155.7786089999</c:v>
                </c:pt>
                <c:pt idx="199">
                  <c:v>3489531</c:v>
                </c:pt>
                <c:pt idx="200">
                  <c:v>3489531</c:v>
                </c:pt>
                <c:pt idx="201">
                  <c:v>1751111</c:v>
                </c:pt>
                <c:pt idx="202">
                  <c:v>0</c:v>
                </c:pt>
                <c:pt idx="203">
                  <c:v>2175079.3775809999</c:v>
                </c:pt>
                <c:pt idx="204">
                  <c:v>3486403</c:v>
                </c:pt>
                <c:pt idx="205">
                  <c:v>3486403</c:v>
                </c:pt>
                <c:pt idx="206">
                  <c:v>3486403</c:v>
                </c:pt>
                <c:pt idx="207">
                  <c:v>3397882</c:v>
                </c:pt>
                <c:pt idx="208">
                  <c:v>3486055</c:v>
                </c:pt>
                <c:pt idx="209">
                  <c:v>0</c:v>
                </c:pt>
                <c:pt idx="210">
                  <c:v>2069263.8758429999</c:v>
                </c:pt>
                <c:pt idx="211">
                  <c:v>3486750</c:v>
                </c:pt>
                <c:pt idx="212">
                  <c:v>3486750</c:v>
                </c:pt>
                <c:pt idx="213">
                  <c:v>3486750</c:v>
                </c:pt>
                <c:pt idx="214">
                  <c:v>3486750</c:v>
                </c:pt>
                <c:pt idx="215">
                  <c:v>3486750</c:v>
                </c:pt>
                <c:pt idx="216">
                  <c:v>3486750</c:v>
                </c:pt>
                <c:pt idx="217">
                  <c:v>3486750</c:v>
                </c:pt>
                <c:pt idx="218">
                  <c:v>3486750</c:v>
                </c:pt>
                <c:pt idx="219">
                  <c:v>1044811</c:v>
                </c:pt>
                <c:pt idx="220">
                  <c:v>3486750</c:v>
                </c:pt>
                <c:pt idx="221">
                  <c:v>0</c:v>
                </c:pt>
                <c:pt idx="222">
                  <c:v>1837772.669916</c:v>
                </c:pt>
                <c:pt idx="223">
                  <c:v>1783073</c:v>
                </c:pt>
                <c:pt idx="224">
                  <c:v>0</c:v>
                </c:pt>
                <c:pt idx="225">
                  <c:v>1130439.591271</c:v>
                </c:pt>
                <c:pt idx="226">
                  <c:v>2575847</c:v>
                </c:pt>
                <c:pt idx="227">
                  <c:v>0</c:v>
                </c:pt>
                <c:pt idx="228">
                  <c:v>1228278.2509339999</c:v>
                </c:pt>
                <c:pt idx="229">
                  <c:v>3485708</c:v>
                </c:pt>
                <c:pt idx="230">
                  <c:v>3485708</c:v>
                </c:pt>
                <c:pt idx="231">
                  <c:v>715556</c:v>
                </c:pt>
                <c:pt idx="232">
                  <c:v>0</c:v>
                </c:pt>
                <c:pt idx="233">
                  <c:v>146439.194422</c:v>
                </c:pt>
                <c:pt idx="234">
                  <c:v>0</c:v>
                </c:pt>
                <c:pt idx="235">
                  <c:v>2396774.7919720002</c:v>
                </c:pt>
                <c:pt idx="236">
                  <c:v>187475</c:v>
                </c:pt>
                <c:pt idx="237">
                  <c:v>0</c:v>
                </c:pt>
                <c:pt idx="238">
                  <c:v>2714333.7933089999</c:v>
                </c:pt>
                <c:pt idx="239">
                  <c:v>786618</c:v>
                </c:pt>
                <c:pt idx="240">
                  <c:v>0</c:v>
                </c:pt>
                <c:pt idx="241">
                  <c:v>2058031.7058989999</c:v>
                </c:pt>
                <c:pt idx="242">
                  <c:v>3490227</c:v>
                </c:pt>
                <c:pt idx="243">
                  <c:v>135045</c:v>
                </c:pt>
                <c:pt idx="244">
                  <c:v>0</c:v>
                </c:pt>
                <c:pt idx="245">
                  <c:v>4668504.375279</c:v>
                </c:pt>
                <c:pt idx="246">
                  <c:v>0</c:v>
                </c:pt>
                <c:pt idx="247">
                  <c:v>0</c:v>
                </c:pt>
                <c:pt idx="248">
                  <c:v>1545544.6107079999</c:v>
                </c:pt>
                <c:pt idx="249">
                  <c:v>2625824</c:v>
                </c:pt>
                <c:pt idx="250">
                  <c:v>0</c:v>
                </c:pt>
                <c:pt idx="251">
                  <c:v>1451788.077299</c:v>
                </c:pt>
                <c:pt idx="252">
                  <c:v>3289501</c:v>
                </c:pt>
                <c:pt idx="253">
                  <c:v>0</c:v>
                </c:pt>
                <c:pt idx="254">
                  <c:v>3125129.0453110002</c:v>
                </c:pt>
                <c:pt idx="255">
                  <c:v>2886953</c:v>
                </c:pt>
                <c:pt idx="256">
                  <c:v>0</c:v>
                </c:pt>
                <c:pt idx="257">
                  <c:v>908673.49369799998</c:v>
                </c:pt>
                <c:pt idx="258">
                  <c:v>1706437</c:v>
                </c:pt>
                <c:pt idx="259">
                  <c:v>3490575</c:v>
                </c:pt>
                <c:pt idx="260">
                  <c:v>0</c:v>
                </c:pt>
                <c:pt idx="261">
                  <c:v>3259075.552408</c:v>
                </c:pt>
                <c:pt idx="262">
                  <c:v>1751401</c:v>
                </c:pt>
                <c:pt idx="263">
                  <c:v>0</c:v>
                </c:pt>
                <c:pt idx="264">
                  <c:v>1868703.6984230001</c:v>
                </c:pt>
                <c:pt idx="265">
                  <c:v>3490227</c:v>
                </c:pt>
                <c:pt idx="266">
                  <c:v>3490227</c:v>
                </c:pt>
                <c:pt idx="267">
                  <c:v>3009317</c:v>
                </c:pt>
                <c:pt idx="268">
                  <c:v>0</c:v>
                </c:pt>
                <c:pt idx="269">
                  <c:v>1706687.109832</c:v>
                </c:pt>
                <c:pt idx="270">
                  <c:v>2973664</c:v>
                </c:pt>
                <c:pt idx="271">
                  <c:v>0</c:v>
                </c:pt>
                <c:pt idx="272">
                  <c:v>6340627.4860659996</c:v>
                </c:pt>
                <c:pt idx="273">
                  <c:v>2525787</c:v>
                </c:pt>
                <c:pt idx="274">
                  <c:v>0</c:v>
                </c:pt>
                <c:pt idx="275">
                  <c:v>4313155.3928100001</c:v>
                </c:pt>
                <c:pt idx="276">
                  <c:v>3213363</c:v>
                </c:pt>
                <c:pt idx="277">
                  <c:v>0</c:v>
                </c:pt>
                <c:pt idx="278">
                  <c:v>1961478.339654</c:v>
                </c:pt>
                <c:pt idx="279">
                  <c:v>1006436</c:v>
                </c:pt>
                <c:pt idx="280">
                  <c:v>0</c:v>
                </c:pt>
                <c:pt idx="281">
                  <c:v>2164607.8506200002</c:v>
                </c:pt>
                <c:pt idx="282">
                  <c:v>1773904</c:v>
                </c:pt>
                <c:pt idx="283">
                  <c:v>0</c:v>
                </c:pt>
                <c:pt idx="284">
                  <c:v>2029052.397561</c:v>
                </c:pt>
                <c:pt idx="285">
                  <c:v>2264236</c:v>
                </c:pt>
                <c:pt idx="286">
                  <c:v>0</c:v>
                </c:pt>
                <c:pt idx="287">
                  <c:v>3453629.5731560001</c:v>
                </c:pt>
                <c:pt idx="288">
                  <c:v>2158416</c:v>
                </c:pt>
                <c:pt idx="289">
                  <c:v>0</c:v>
                </c:pt>
                <c:pt idx="290">
                  <c:v>3649933.7956610001</c:v>
                </c:pt>
                <c:pt idx="291">
                  <c:v>3499650</c:v>
                </c:pt>
                <c:pt idx="292">
                  <c:v>3215128</c:v>
                </c:pt>
                <c:pt idx="293">
                  <c:v>0</c:v>
                </c:pt>
                <c:pt idx="294">
                  <c:v>6735302.8562040003</c:v>
                </c:pt>
                <c:pt idx="295">
                  <c:v>0</c:v>
                </c:pt>
                <c:pt idx="296">
                  <c:v>0</c:v>
                </c:pt>
                <c:pt idx="297">
                  <c:v>5001523.2899839999</c:v>
                </c:pt>
                <c:pt idx="298">
                  <c:v>2954460</c:v>
                </c:pt>
                <c:pt idx="299">
                  <c:v>0</c:v>
                </c:pt>
                <c:pt idx="300">
                  <c:v>6623452.7565339999</c:v>
                </c:pt>
                <c:pt idx="301">
                  <c:v>0</c:v>
                </c:pt>
                <c:pt idx="302">
                  <c:v>0</c:v>
                </c:pt>
                <c:pt idx="303">
                  <c:v>1343994.6301780001</c:v>
                </c:pt>
                <c:pt idx="304">
                  <c:v>3499650</c:v>
                </c:pt>
                <c:pt idx="305">
                  <c:v>2240758</c:v>
                </c:pt>
                <c:pt idx="306">
                  <c:v>0</c:v>
                </c:pt>
                <c:pt idx="307">
                  <c:v>8865628.7012699991</c:v>
                </c:pt>
                <c:pt idx="308">
                  <c:v>0</c:v>
                </c:pt>
                <c:pt idx="309">
                  <c:v>0</c:v>
                </c:pt>
                <c:pt idx="310">
                  <c:v>2164324.20823</c:v>
                </c:pt>
                <c:pt idx="311">
                  <c:v>1913975</c:v>
                </c:pt>
                <c:pt idx="312">
                  <c:v>3500350</c:v>
                </c:pt>
                <c:pt idx="313">
                  <c:v>0</c:v>
                </c:pt>
                <c:pt idx="314">
                  <c:v>5525071.3337089997</c:v>
                </c:pt>
                <c:pt idx="315">
                  <c:v>0</c:v>
                </c:pt>
                <c:pt idx="316">
                  <c:v>0</c:v>
                </c:pt>
                <c:pt idx="317">
                  <c:v>3216472.92135</c:v>
                </c:pt>
                <c:pt idx="318">
                  <c:v>3500000</c:v>
                </c:pt>
                <c:pt idx="319">
                  <c:v>1305157</c:v>
                </c:pt>
                <c:pt idx="320">
                  <c:v>0</c:v>
                </c:pt>
                <c:pt idx="321">
                  <c:v>7606896.8353800001</c:v>
                </c:pt>
                <c:pt idx="322">
                  <c:v>0</c:v>
                </c:pt>
                <c:pt idx="323">
                  <c:v>0</c:v>
                </c:pt>
                <c:pt idx="324">
                  <c:v>7545543.4750420004</c:v>
                </c:pt>
                <c:pt idx="325">
                  <c:v>0</c:v>
                </c:pt>
                <c:pt idx="326">
                  <c:v>0</c:v>
                </c:pt>
                <c:pt idx="327">
                  <c:v>1509732.4910530001</c:v>
                </c:pt>
                <c:pt idx="328">
                  <c:v>3499300</c:v>
                </c:pt>
                <c:pt idx="329">
                  <c:v>2276746</c:v>
                </c:pt>
                <c:pt idx="330">
                  <c:v>0</c:v>
                </c:pt>
                <c:pt idx="331">
                  <c:v>5890152.4396829996</c:v>
                </c:pt>
                <c:pt idx="332">
                  <c:v>0</c:v>
                </c:pt>
                <c:pt idx="333">
                  <c:v>0</c:v>
                </c:pt>
                <c:pt idx="334">
                  <c:v>3429097.1808529999</c:v>
                </c:pt>
                <c:pt idx="335">
                  <c:v>1552892</c:v>
                </c:pt>
                <c:pt idx="336">
                  <c:v>0</c:v>
                </c:pt>
                <c:pt idx="337">
                  <c:v>2293323.307941</c:v>
                </c:pt>
                <c:pt idx="338">
                  <c:v>547357</c:v>
                </c:pt>
                <c:pt idx="339">
                  <c:v>0</c:v>
                </c:pt>
                <c:pt idx="340">
                  <c:v>2051968.804088</c:v>
                </c:pt>
                <c:pt idx="341">
                  <c:v>1559191</c:v>
                </c:pt>
                <c:pt idx="342">
                  <c:v>0</c:v>
                </c:pt>
                <c:pt idx="343">
                  <c:v>1915427.707647</c:v>
                </c:pt>
                <c:pt idx="344">
                  <c:v>552970</c:v>
                </c:pt>
                <c:pt idx="345">
                  <c:v>0</c:v>
                </c:pt>
                <c:pt idx="346">
                  <c:v>4408396.7509589996</c:v>
                </c:pt>
                <c:pt idx="347">
                  <c:v>1737672</c:v>
                </c:pt>
                <c:pt idx="348">
                  <c:v>0</c:v>
                </c:pt>
                <c:pt idx="349">
                  <c:v>2404929.342708</c:v>
                </c:pt>
                <c:pt idx="350">
                  <c:v>2917577</c:v>
                </c:pt>
                <c:pt idx="351">
                  <c:v>0</c:v>
                </c:pt>
                <c:pt idx="352">
                  <c:v>4444420.4785930002</c:v>
                </c:pt>
                <c:pt idx="353">
                  <c:v>0</c:v>
                </c:pt>
                <c:pt idx="354">
                  <c:v>0</c:v>
                </c:pt>
                <c:pt idx="355">
                  <c:v>1658113.744522</c:v>
                </c:pt>
                <c:pt idx="356">
                  <c:v>2021241</c:v>
                </c:pt>
                <c:pt idx="357">
                  <c:v>0</c:v>
                </c:pt>
                <c:pt idx="358">
                  <c:v>3485859.0272579999</c:v>
                </c:pt>
                <c:pt idx="359">
                  <c:v>1041143</c:v>
                </c:pt>
                <c:pt idx="360">
                  <c:v>0</c:v>
                </c:pt>
                <c:pt idx="361">
                  <c:v>2220066.785108</c:v>
                </c:pt>
                <c:pt idx="362">
                  <c:v>486160</c:v>
                </c:pt>
                <c:pt idx="363">
                  <c:v>3492316</c:v>
                </c:pt>
                <c:pt idx="364">
                  <c:v>0</c:v>
                </c:pt>
                <c:pt idx="365">
                  <c:v>2875979.183832</c:v>
                </c:pt>
                <c:pt idx="366">
                  <c:v>116701</c:v>
                </c:pt>
                <c:pt idx="367">
                  <c:v>3494408</c:v>
                </c:pt>
                <c:pt idx="368">
                  <c:v>0</c:v>
                </c:pt>
                <c:pt idx="369">
                  <c:v>1969755.68402</c:v>
                </c:pt>
                <c:pt idx="370">
                  <c:v>300708</c:v>
                </c:pt>
                <c:pt idx="371">
                  <c:v>0</c:v>
                </c:pt>
                <c:pt idx="372">
                  <c:v>2911162.13106</c:v>
                </c:pt>
                <c:pt idx="373">
                  <c:v>0</c:v>
                </c:pt>
                <c:pt idx="374">
                  <c:v>0</c:v>
                </c:pt>
                <c:pt idx="375">
                  <c:v>4669000.7951739999</c:v>
                </c:pt>
                <c:pt idx="376">
                  <c:v>3497202</c:v>
                </c:pt>
                <c:pt idx="377">
                  <c:v>3497202</c:v>
                </c:pt>
                <c:pt idx="378">
                  <c:v>3497202</c:v>
                </c:pt>
                <c:pt idx="379">
                  <c:v>3497202</c:v>
                </c:pt>
                <c:pt idx="380">
                  <c:v>3497202</c:v>
                </c:pt>
                <c:pt idx="381">
                  <c:v>3497202</c:v>
                </c:pt>
                <c:pt idx="382">
                  <c:v>3497202</c:v>
                </c:pt>
                <c:pt idx="383">
                  <c:v>473710</c:v>
                </c:pt>
                <c:pt idx="384">
                  <c:v>3497202</c:v>
                </c:pt>
                <c:pt idx="385">
                  <c:v>3497202</c:v>
                </c:pt>
                <c:pt idx="386">
                  <c:v>0</c:v>
                </c:pt>
                <c:pt idx="387">
                  <c:v>8665625.1809720006</c:v>
                </c:pt>
                <c:pt idx="388">
                  <c:v>2990149</c:v>
                </c:pt>
                <c:pt idx="389">
                  <c:v>0</c:v>
                </c:pt>
                <c:pt idx="390">
                  <c:v>9542512.3231080007</c:v>
                </c:pt>
                <c:pt idx="391">
                  <c:v>3499650</c:v>
                </c:pt>
                <c:pt idx="392">
                  <c:v>3499650</c:v>
                </c:pt>
                <c:pt idx="393">
                  <c:v>3043323</c:v>
                </c:pt>
                <c:pt idx="394">
                  <c:v>0</c:v>
                </c:pt>
                <c:pt idx="395">
                  <c:v>2609384.3997149998</c:v>
                </c:pt>
                <c:pt idx="396">
                  <c:v>400849</c:v>
                </c:pt>
                <c:pt idx="397">
                  <c:v>0</c:v>
                </c:pt>
                <c:pt idx="398">
                  <c:v>3410943.2936769999</c:v>
                </c:pt>
                <c:pt idx="399">
                  <c:v>939395</c:v>
                </c:pt>
                <c:pt idx="400">
                  <c:v>0</c:v>
                </c:pt>
                <c:pt idx="401">
                  <c:v>8348850.4016359998</c:v>
                </c:pt>
                <c:pt idx="402">
                  <c:v>3500700</c:v>
                </c:pt>
                <c:pt idx="403">
                  <c:v>3500700</c:v>
                </c:pt>
                <c:pt idx="404">
                  <c:v>3500700</c:v>
                </c:pt>
                <c:pt idx="405">
                  <c:v>3500700</c:v>
                </c:pt>
                <c:pt idx="406">
                  <c:v>3500700</c:v>
                </c:pt>
                <c:pt idx="407">
                  <c:v>3500700</c:v>
                </c:pt>
                <c:pt idx="408">
                  <c:v>3500700</c:v>
                </c:pt>
                <c:pt idx="409">
                  <c:v>3500700</c:v>
                </c:pt>
                <c:pt idx="410">
                  <c:v>3500700</c:v>
                </c:pt>
                <c:pt idx="411">
                  <c:v>3500700</c:v>
                </c:pt>
                <c:pt idx="412">
                  <c:v>3072518</c:v>
                </c:pt>
                <c:pt idx="413">
                  <c:v>3500700</c:v>
                </c:pt>
                <c:pt idx="414">
                  <c:v>0</c:v>
                </c:pt>
                <c:pt idx="415">
                  <c:v>50</c:v>
                </c:pt>
                <c:pt idx="416">
                  <c:v>3521524.1441589999</c:v>
                </c:pt>
                <c:pt idx="417">
                  <c:v>508789</c:v>
                </c:pt>
                <c:pt idx="418">
                  <c:v>0</c:v>
                </c:pt>
                <c:pt idx="419">
                  <c:v>2984862.821612</c:v>
                </c:pt>
                <c:pt idx="420">
                  <c:v>2081674</c:v>
                </c:pt>
                <c:pt idx="421">
                  <c:v>0</c:v>
                </c:pt>
                <c:pt idx="422">
                  <c:v>3858092.7466529999</c:v>
                </c:pt>
                <c:pt idx="423">
                  <c:v>3500350</c:v>
                </c:pt>
                <c:pt idx="424">
                  <c:v>232493</c:v>
                </c:pt>
                <c:pt idx="425">
                  <c:v>0</c:v>
                </c:pt>
                <c:pt idx="426">
                  <c:v>4550973.8726230003</c:v>
                </c:pt>
                <c:pt idx="427">
                  <c:v>0</c:v>
                </c:pt>
                <c:pt idx="428">
                  <c:v>0</c:v>
                </c:pt>
                <c:pt idx="429">
                  <c:v>6996005.2451219996</c:v>
                </c:pt>
                <c:pt idx="430">
                  <c:v>0</c:v>
                </c:pt>
                <c:pt idx="431">
                  <c:v>0</c:v>
                </c:pt>
                <c:pt idx="432">
                  <c:v>6109775.7889390001</c:v>
                </c:pt>
                <c:pt idx="433">
                  <c:v>0</c:v>
                </c:pt>
                <c:pt idx="434">
                  <c:v>0</c:v>
                </c:pt>
                <c:pt idx="435">
                  <c:v>346481495.43965</c:v>
                </c:pt>
                <c:pt idx="436">
                  <c:v>0</c:v>
                </c:pt>
                <c:pt idx="437">
                  <c:v>0</c:v>
                </c:pt>
                <c:pt idx="438">
                  <c:v>1331042</c:v>
                </c:pt>
                <c:pt idx="439">
                  <c:v>24396</c:v>
                </c:pt>
                <c:pt idx="440">
                  <c:v>3000000</c:v>
                </c:pt>
                <c:pt idx="441">
                  <c:v>3000000</c:v>
                </c:pt>
                <c:pt idx="442">
                  <c:v>3000000</c:v>
                </c:pt>
                <c:pt idx="443">
                  <c:v>1541109</c:v>
                </c:pt>
                <c:pt idx="444">
                  <c:v>0</c:v>
                </c:pt>
                <c:pt idx="445">
                  <c:v>843240.52494899998</c:v>
                </c:pt>
                <c:pt idx="446">
                  <c:v>1048016</c:v>
                </c:pt>
                <c:pt idx="447">
                  <c:v>3014166</c:v>
                </c:pt>
                <c:pt idx="448">
                  <c:v>3014166</c:v>
                </c:pt>
                <c:pt idx="449">
                  <c:v>3014166</c:v>
                </c:pt>
                <c:pt idx="450">
                  <c:v>3014166</c:v>
                </c:pt>
                <c:pt idx="451">
                  <c:v>3014166</c:v>
                </c:pt>
                <c:pt idx="452">
                  <c:v>3014166</c:v>
                </c:pt>
                <c:pt idx="453">
                  <c:v>3014166</c:v>
                </c:pt>
                <c:pt idx="454">
                  <c:v>3014166</c:v>
                </c:pt>
                <c:pt idx="455">
                  <c:v>3014166</c:v>
                </c:pt>
                <c:pt idx="456">
                  <c:v>3014166</c:v>
                </c:pt>
                <c:pt idx="457">
                  <c:v>3014166</c:v>
                </c:pt>
                <c:pt idx="458">
                  <c:v>3014166</c:v>
                </c:pt>
                <c:pt idx="459">
                  <c:v>3014166</c:v>
                </c:pt>
                <c:pt idx="460">
                  <c:v>3014166</c:v>
                </c:pt>
                <c:pt idx="461">
                  <c:v>3014166</c:v>
                </c:pt>
                <c:pt idx="462">
                  <c:v>3014166</c:v>
                </c:pt>
                <c:pt idx="463">
                  <c:v>3014166</c:v>
                </c:pt>
                <c:pt idx="464">
                  <c:v>3014166</c:v>
                </c:pt>
                <c:pt idx="465">
                  <c:v>3014166</c:v>
                </c:pt>
                <c:pt idx="466">
                  <c:v>3014166</c:v>
                </c:pt>
                <c:pt idx="467">
                  <c:v>3014166</c:v>
                </c:pt>
                <c:pt idx="468">
                  <c:v>3014166</c:v>
                </c:pt>
                <c:pt idx="469">
                  <c:v>3014166</c:v>
                </c:pt>
                <c:pt idx="470">
                  <c:v>3014166</c:v>
                </c:pt>
                <c:pt idx="471">
                  <c:v>3014166</c:v>
                </c:pt>
                <c:pt idx="472">
                  <c:v>3014166</c:v>
                </c:pt>
                <c:pt idx="473">
                  <c:v>3014166</c:v>
                </c:pt>
                <c:pt idx="474">
                  <c:v>3014166</c:v>
                </c:pt>
                <c:pt idx="475">
                  <c:v>3014166</c:v>
                </c:pt>
                <c:pt idx="476">
                  <c:v>3014166</c:v>
                </c:pt>
                <c:pt idx="477">
                  <c:v>3014166</c:v>
                </c:pt>
                <c:pt idx="478">
                  <c:v>3014166</c:v>
                </c:pt>
                <c:pt idx="479">
                  <c:v>3014166</c:v>
                </c:pt>
                <c:pt idx="480">
                  <c:v>3014166</c:v>
                </c:pt>
                <c:pt idx="481">
                  <c:v>3014166</c:v>
                </c:pt>
                <c:pt idx="482">
                  <c:v>3014166</c:v>
                </c:pt>
                <c:pt idx="483">
                  <c:v>3014166</c:v>
                </c:pt>
                <c:pt idx="484">
                  <c:v>3014166</c:v>
                </c:pt>
                <c:pt idx="485">
                  <c:v>3014166</c:v>
                </c:pt>
                <c:pt idx="486">
                  <c:v>3014166</c:v>
                </c:pt>
                <c:pt idx="487">
                  <c:v>3014166</c:v>
                </c:pt>
                <c:pt idx="488">
                  <c:v>3014166</c:v>
                </c:pt>
                <c:pt idx="489">
                  <c:v>0</c:v>
                </c:pt>
                <c:pt idx="490">
                  <c:v>139600860.28573</c:v>
                </c:pt>
                <c:pt idx="491">
                  <c:v>0</c:v>
                </c:pt>
                <c:pt idx="492">
                  <c:v>10219</c:v>
                </c:pt>
                <c:pt idx="493">
                  <c:v>0</c:v>
                </c:pt>
                <c:pt idx="494">
                  <c:v>10229.903484</c:v>
                </c:pt>
                <c:pt idx="495">
                  <c:v>0</c:v>
                </c:pt>
                <c:pt idx="496">
                  <c:v>384</c:v>
                </c:pt>
                <c:pt idx="497">
                  <c:v>0</c:v>
                </c:pt>
              </c:numCache>
            </c:numRef>
          </c:val>
          <c:smooth val="0"/>
          <c:extLst>
            <c:ext xmlns:c16="http://schemas.microsoft.com/office/drawing/2014/chart" uri="{C3380CC4-5D6E-409C-BE32-E72D297353CC}">
              <c16:uniqueId val="{00000002-5645-D549-9D6C-FF0B4B1A5BE4}"/>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m/d/yy" sourceLinked="0"/>
        <c:majorTickMark val="none"/>
        <c:minorTickMark val="none"/>
        <c:tickLblPos val="low"/>
        <c:spPr>
          <a:noFill/>
          <a:ln w="2857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48"/>
        <c:noMultiLvlLbl val="1"/>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legend>
      <c:legendPos val="t"/>
      <c:layout>
        <c:manualLayout>
          <c:xMode val="edge"/>
          <c:yMode val="edge"/>
          <c:x val="0.34258893335537366"/>
          <c:y val="0.17558407665102421"/>
          <c:w val="0.31482213328925268"/>
          <c:h val="8.3988310432160471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a:t>
            </a:r>
            <a:r>
              <a:rPr lang="en-US" baseline="0" dirty="0"/>
              <a:t> of All UST Supply Locked in </a:t>
            </a:r>
            <a:r>
              <a:rPr lang="en-US" dirty="0"/>
              <a:t>Anchor</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Anchor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mmm\-yy</c:formatCode>
                <c:ptCount val="12"/>
                <c:pt idx="0">
                  <c:v>44348</c:v>
                </c:pt>
                <c:pt idx="1">
                  <c:v>44378</c:v>
                </c:pt>
                <c:pt idx="2">
                  <c:v>44409</c:v>
                </c:pt>
                <c:pt idx="3">
                  <c:v>44440</c:v>
                </c:pt>
                <c:pt idx="4">
                  <c:v>44470</c:v>
                </c:pt>
                <c:pt idx="5">
                  <c:v>44501</c:v>
                </c:pt>
                <c:pt idx="6">
                  <c:v>44531</c:v>
                </c:pt>
                <c:pt idx="7">
                  <c:v>44562</c:v>
                </c:pt>
                <c:pt idx="8">
                  <c:v>44593</c:v>
                </c:pt>
                <c:pt idx="9">
                  <c:v>44621</c:v>
                </c:pt>
                <c:pt idx="10">
                  <c:v>44652</c:v>
                </c:pt>
                <c:pt idx="11">
                  <c:v>44682</c:v>
                </c:pt>
              </c:numCache>
            </c:numRef>
          </c:cat>
          <c:val>
            <c:numRef>
              <c:f>Sheet1!$B$2:$B$13</c:f>
              <c:numCache>
                <c:formatCode>0.0%</c:formatCode>
                <c:ptCount val="12"/>
                <c:pt idx="0">
                  <c:v>0.14428396733284943</c:v>
                </c:pt>
                <c:pt idx="1">
                  <c:v>0.21150934928553639</c:v>
                </c:pt>
                <c:pt idx="2">
                  <c:v>0.37308356901104051</c:v>
                </c:pt>
                <c:pt idx="3">
                  <c:v>0.57448796289471504</c:v>
                </c:pt>
                <c:pt idx="4">
                  <c:v>0.59247998161714222</c:v>
                </c:pt>
                <c:pt idx="5">
                  <c:v>0.69536843970702622</c:v>
                </c:pt>
                <c:pt idx="6">
                  <c:v>0.33122294002524211</c:v>
                </c:pt>
                <c:pt idx="7">
                  <c:v>0.50673235776376113</c:v>
                </c:pt>
                <c:pt idx="8">
                  <c:v>0.44474017025958101</c:v>
                </c:pt>
                <c:pt idx="9">
                  <c:v>0.63670434281050292</c:v>
                </c:pt>
                <c:pt idx="10">
                  <c:v>0.73331960671909757</c:v>
                </c:pt>
                <c:pt idx="11">
                  <c:v>0.74169723930851361</c:v>
                </c:pt>
              </c:numCache>
            </c:numRef>
          </c:val>
          <c:extLst>
            <c:ext xmlns:c16="http://schemas.microsoft.com/office/drawing/2014/chart" uri="{C3380CC4-5D6E-409C-BE32-E72D297353CC}">
              <c16:uniqueId val="{00000000-5062-D942-894A-527E67E46166}"/>
            </c:ext>
          </c:extLst>
        </c:ser>
        <c:dLbls>
          <c:showLegendKey val="0"/>
          <c:showVal val="0"/>
          <c:showCatName val="0"/>
          <c:showSerName val="0"/>
          <c:showPercent val="0"/>
          <c:showBubbleSize val="0"/>
        </c:dLbls>
        <c:gapWidth val="150"/>
        <c:axId val="767080703"/>
        <c:axId val="1005214351"/>
      </c:barChart>
      <c:dateAx>
        <c:axId val="767080703"/>
        <c:scaling>
          <c:orientation val="minMax"/>
        </c:scaling>
        <c:delete val="0"/>
        <c:axPos val="b"/>
        <c:numFmt formatCode="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1005214351"/>
        <c:crosses val="autoZero"/>
        <c:auto val="1"/>
        <c:lblOffset val="100"/>
        <c:baseTimeUnit val="months"/>
      </c:dateAx>
      <c:valAx>
        <c:axId val="1005214351"/>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767080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Anchor</a:t>
            </a:r>
            <a:r>
              <a:rPr lang="en-US" baseline="0" dirty="0"/>
              <a:t> Yield Reserves ($M)</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Anchor</c:v>
                </c:pt>
              </c:strCache>
            </c:strRef>
          </c:tx>
          <c:spPr>
            <a:ln w="38100" cap="rnd">
              <a:solidFill>
                <a:schemeClr val="accent1"/>
              </a:solidFill>
              <a:round/>
            </a:ln>
            <a:effectLst/>
          </c:spPr>
          <c:marker>
            <c:symbol val="none"/>
          </c:marker>
          <c:dPt>
            <c:idx val="9"/>
            <c:marker>
              <c:symbol val="none"/>
            </c:marker>
            <c:bubble3D val="0"/>
            <c:spPr>
              <a:ln w="28575" cap="rnd">
                <a:solidFill>
                  <a:schemeClr val="accent2"/>
                </a:solidFill>
                <a:prstDash val="sysDash"/>
                <a:round/>
              </a:ln>
              <a:effectLst/>
            </c:spPr>
            <c:extLst>
              <c:ext xmlns:c16="http://schemas.microsoft.com/office/drawing/2014/chart" uri="{C3380CC4-5D6E-409C-BE32-E72D297353CC}">
                <c16:uniqueId val="{00000005-3356-5246-A38E-B32C09D260B2}"/>
              </c:ext>
            </c:extLst>
          </c:dPt>
          <c:dLbls>
            <c:dLbl>
              <c:idx val="1"/>
              <c:layout>
                <c:manualLayout>
                  <c:x val="-8.807096460717501E-3"/>
                  <c:y val="-3.66523708544712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356-5246-A38E-B32C09D260B2}"/>
                </c:ext>
              </c:extLst>
            </c:dLbl>
            <c:dLbl>
              <c:idx val="4"/>
              <c:layout>
                <c:manualLayout>
                  <c:x val="-6.6629772058175527E-3"/>
                  <c:y val="-2.24219216148758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356-5246-A38E-B32C09D260B2}"/>
                </c:ext>
              </c:extLst>
            </c:dLbl>
            <c:dLbl>
              <c:idx val="5"/>
              <c:delete val="1"/>
              <c:extLst>
                <c:ext xmlns:c15="http://schemas.microsoft.com/office/drawing/2012/chart" uri="{CE6537A1-D6FC-4f65-9D91-7224C49458BB}"/>
                <c:ext xmlns:c16="http://schemas.microsoft.com/office/drawing/2014/chart" uri="{C3380CC4-5D6E-409C-BE32-E72D297353CC}">
                  <c16:uniqueId val="{00000001-3356-5246-A38E-B32C09D260B2}"/>
                </c:ext>
              </c:extLst>
            </c:dLbl>
            <c:dLbl>
              <c:idx val="6"/>
              <c:delete val="1"/>
              <c:extLst>
                <c:ext xmlns:c15="http://schemas.microsoft.com/office/drawing/2012/chart" uri="{CE6537A1-D6FC-4f65-9D91-7224C49458BB}"/>
                <c:ext xmlns:c16="http://schemas.microsoft.com/office/drawing/2014/chart" uri="{C3380CC4-5D6E-409C-BE32-E72D297353CC}">
                  <c16:uniqueId val="{00000002-3356-5246-A38E-B32C09D260B2}"/>
                </c:ext>
              </c:extLst>
            </c:dLbl>
            <c:dLbl>
              <c:idx val="8"/>
              <c:layout>
                <c:manualLayout>
                  <c:x val="-1.9666976072642242E-2"/>
                  <c:y val="-5.088282009406663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356-5246-A38E-B32C09D260B2}"/>
                </c:ext>
              </c:extLst>
            </c:dLbl>
            <c:dLbl>
              <c:idx val="9"/>
              <c:layout>
                <c:manualLayout>
                  <c:x val="-5.008459985501027E-3"/>
                  <c:y val="-5.088282009406663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356-5246-A38E-B32C09D260B2}"/>
                </c:ext>
              </c:extLst>
            </c:dLbl>
            <c:numFmt formatCode="[$$-409]#,##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numRef>
              <c:f>Sheet1!$A$2:$A$11</c:f>
              <c:numCache>
                <c:formatCode>mmm\-yy</c:formatCode>
                <c:ptCount val="10"/>
                <c:pt idx="0">
                  <c:v>44332</c:v>
                </c:pt>
                <c:pt idx="1">
                  <c:v>44390</c:v>
                </c:pt>
                <c:pt idx="2">
                  <c:v>44391</c:v>
                </c:pt>
                <c:pt idx="3">
                  <c:v>44562</c:v>
                </c:pt>
                <c:pt idx="4">
                  <c:v>44605</c:v>
                </c:pt>
                <c:pt idx="5">
                  <c:v>44606</c:v>
                </c:pt>
                <c:pt idx="6">
                  <c:v>44609</c:v>
                </c:pt>
                <c:pt idx="7">
                  <c:v>44610</c:v>
                </c:pt>
                <c:pt idx="8">
                  <c:v>44691</c:v>
                </c:pt>
                <c:pt idx="9">
                  <c:v>44743</c:v>
                </c:pt>
              </c:numCache>
            </c:numRef>
          </c:cat>
          <c:val>
            <c:numRef>
              <c:f>Sheet1!$B$2:$B$11</c:f>
              <c:numCache>
                <c:formatCode>_("¤"* #,##0.00_);_("¤"* \(#,##0.00\);_("¤"* "-"??_);_(@_)</c:formatCode>
                <c:ptCount val="10"/>
                <c:pt idx="0">
                  <c:v>5100000</c:v>
                </c:pt>
                <c:pt idx="1">
                  <c:v>1220000</c:v>
                </c:pt>
                <c:pt idx="2">
                  <c:v>72020000</c:v>
                </c:pt>
                <c:pt idx="3">
                  <c:v>69810000</c:v>
                </c:pt>
                <c:pt idx="4">
                  <c:v>6850000</c:v>
                </c:pt>
                <c:pt idx="5">
                  <c:v>29000000</c:v>
                </c:pt>
                <c:pt idx="6">
                  <c:v>22760000</c:v>
                </c:pt>
                <c:pt idx="7">
                  <c:v>506330000</c:v>
                </c:pt>
                <c:pt idx="8">
                  <c:v>179670000</c:v>
                </c:pt>
                <c:pt idx="9">
                  <c:v>0</c:v>
                </c:pt>
              </c:numCache>
            </c:numRef>
          </c:val>
          <c:smooth val="0"/>
          <c:extLst>
            <c:ext xmlns:c16="http://schemas.microsoft.com/office/drawing/2014/chart" uri="{C3380CC4-5D6E-409C-BE32-E72D297353CC}">
              <c16:uniqueId val="{00000000-5062-D942-894A-527E67E46166}"/>
            </c:ext>
          </c:extLst>
        </c:ser>
        <c:dLbls>
          <c:showLegendKey val="0"/>
          <c:showVal val="0"/>
          <c:showCatName val="0"/>
          <c:showSerName val="0"/>
          <c:showPercent val="0"/>
          <c:showBubbleSize val="0"/>
        </c:dLbls>
        <c:smooth val="0"/>
        <c:axId val="767080703"/>
        <c:axId val="1005214351"/>
      </c:lineChart>
      <c:dateAx>
        <c:axId val="767080703"/>
        <c:scaling>
          <c:orientation val="minMax"/>
          <c:max val="44743"/>
        </c:scaling>
        <c:delete val="0"/>
        <c:axPos val="b"/>
        <c:numFmt formatCode="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1005214351"/>
        <c:crosses val="autoZero"/>
        <c:auto val="0"/>
        <c:lblOffset val="100"/>
        <c:baseTimeUnit val="months"/>
      </c:dateAx>
      <c:valAx>
        <c:axId val="1005214351"/>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767080703"/>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95747705714074E-2"/>
          <c:y val="3.6028247341062594E-2"/>
          <c:w val="0.92715087406402541"/>
          <c:h val="0.75722805673797455"/>
        </c:manualLayout>
      </c:layout>
      <c:lineChart>
        <c:grouping val="standard"/>
        <c:varyColors val="0"/>
        <c:ser>
          <c:idx val="0"/>
          <c:order val="0"/>
          <c:tx>
            <c:strRef>
              <c:f>Sheet1!$B$1</c:f>
              <c:strCache>
                <c:ptCount val="1"/>
                <c:pt idx="0">
                  <c:v>Titan Price</c:v>
                </c:pt>
              </c:strCache>
            </c:strRef>
          </c:tx>
          <c:spPr>
            <a:ln w="28575" cap="rnd">
              <a:solidFill>
                <a:schemeClr val="tx2">
                  <a:lumMod val="60000"/>
                  <a:lumOff val="40000"/>
                </a:schemeClr>
              </a:solidFill>
              <a:round/>
            </a:ln>
            <a:effectLst/>
          </c:spPr>
          <c:marker>
            <c:symbol val="none"/>
          </c:marker>
          <c:cat>
            <c:numRef>
              <c:f>Sheet1!$A$2:$A$48</c:f>
              <c:numCache>
                <c:formatCode>0.00</c:formatCode>
                <c:ptCount val="47"/>
                <c:pt idx="0">
                  <c:v>44362.167878229171</c:v>
                </c:pt>
                <c:pt idx="1">
                  <c:v>44362.209236724535</c:v>
                </c:pt>
                <c:pt idx="2">
                  <c:v>44362.251607268518</c:v>
                </c:pt>
                <c:pt idx="3">
                  <c:v>44362.293275393517</c:v>
                </c:pt>
                <c:pt idx="4">
                  <c:v>44362.336445972222</c:v>
                </c:pt>
                <c:pt idx="5">
                  <c:v>44362.37735628472</c:v>
                </c:pt>
                <c:pt idx="6">
                  <c:v>44362.41915746528</c:v>
                </c:pt>
                <c:pt idx="7">
                  <c:v>44362.461068217592</c:v>
                </c:pt>
                <c:pt idx="8">
                  <c:v>44362.501824826388</c:v>
                </c:pt>
                <c:pt idx="9">
                  <c:v>44362.544004236115</c:v>
                </c:pt>
                <c:pt idx="10">
                  <c:v>44362.585007002315</c:v>
                </c:pt>
                <c:pt idx="11">
                  <c:v>44362.627546203701</c:v>
                </c:pt>
                <c:pt idx="12">
                  <c:v>44362.668045486113</c:v>
                </c:pt>
                <c:pt idx="13">
                  <c:v>44362.710267696762</c:v>
                </c:pt>
                <c:pt idx="14">
                  <c:v>44362.75116670139</c:v>
                </c:pt>
                <c:pt idx="15">
                  <c:v>44362.796143333333</c:v>
                </c:pt>
                <c:pt idx="16">
                  <c:v>44362.837175821754</c:v>
                </c:pt>
                <c:pt idx="17">
                  <c:v>44362.877767777776</c:v>
                </c:pt>
                <c:pt idx="18">
                  <c:v>44362.919964976856</c:v>
                </c:pt>
                <c:pt idx="19">
                  <c:v>44362.960065231484</c:v>
                </c:pt>
                <c:pt idx="20">
                  <c:v>44363.001249664347</c:v>
                </c:pt>
                <c:pt idx="21">
                  <c:v>44363.043251157404</c:v>
                </c:pt>
                <c:pt idx="22">
                  <c:v>44363.085403668985</c:v>
                </c:pt>
                <c:pt idx="23">
                  <c:v>44363.126497430552</c:v>
                </c:pt>
                <c:pt idx="24">
                  <c:v>44363.168262916668</c:v>
                </c:pt>
                <c:pt idx="25">
                  <c:v>44363.210272939818</c:v>
                </c:pt>
                <c:pt idx="26">
                  <c:v>44363.251150150463</c:v>
                </c:pt>
                <c:pt idx="27">
                  <c:v>44363.292636493061</c:v>
                </c:pt>
                <c:pt idx="28">
                  <c:v>44363.335791423611</c:v>
                </c:pt>
                <c:pt idx="29">
                  <c:v>44363.376697372689</c:v>
                </c:pt>
                <c:pt idx="30">
                  <c:v>44363.416739074077</c:v>
                </c:pt>
                <c:pt idx="31">
                  <c:v>44363.461337986111</c:v>
                </c:pt>
                <c:pt idx="32">
                  <c:v>44363.503441122681</c:v>
                </c:pt>
                <c:pt idx="33">
                  <c:v>44363.543531215277</c:v>
                </c:pt>
                <c:pt idx="34">
                  <c:v>44363.584848333332</c:v>
                </c:pt>
                <c:pt idx="35">
                  <c:v>44363.625563518523</c:v>
                </c:pt>
                <c:pt idx="36">
                  <c:v>44363.668268692127</c:v>
                </c:pt>
                <c:pt idx="37">
                  <c:v>44363.710619594909</c:v>
                </c:pt>
                <c:pt idx="38">
                  <c:v>44363.751951145838</c:v>
                </c:pt>
                <c:pt idx="39">
                  <c:v>44363.793578587967</c:v>
                </c:pt>
                <c:pt idx="40">
                  <c:v>44363.835246550923</c:v>
                </c:pt>
                <c:pt idx="41">
                  <c:v>44363.876577685187</c:v>
                </c:pt>
                <c:pt idx="42">
                  <c:v>44363.918561458333</c:v>
                </c:pt>
                <c:pt idx="43">
                  <c:v>44363.960041354163</c:v>
                </c:pt>
                <c:pt idx="44">
                  <c:v>44364.002856828709</c:v>
                </c:pt>
                <c:pt idx="45">
                  <c:v>44364.0441312037</c:v>
                </c:pt>
                <c:pt idx="46">
                  <c:v>44364.085361701393</c:v>
                </c:pt>
              </c:numCache>
            </c:numRef>
          </c:cat>
          <c:val>
            <c:numRef>
              <c:f>Sheet1!$B$2:$B$48</c:f>
              <c:numCache>
                <c:formatCode>_("¤"* #,##0.00_);_("¤"* \(#,##0.00\);_("¤"* "-"??_);_(@_)</c:formatCode>
                <c:ptCount val="47"/>
                <c:pt idx="0">
                  <c:v>37.030187864008496</c:v>
                </c:pt>
                <c:pt idx="1">
                  <c:v>36.790117113164499</c:v>
                </c:pt>
                <c:pt idx="2">
                  <c:v>37.178446356547397</c:v>
                </c:pt>
                <c:pt idx="3">
                  <c:v>39.049008564291697</c:v>
                </c:pt>
                <c:pt idx="4">
                  <c:v>39.911951165198602</c:v>
                </c:pt>
                <c:pt idx="5">
                  <c:v>39.3984973621073</c:v>
                </c:pt>
                <c:pt idx="6">
                  <c:v>40.364705075595197</c:v>
                </c:pt>
                <c:pt idx="7">
                  <c:v>39.075708146972502</c:v>
                </c:pt>
                <c:pt idx="8">
                  <c:v>37.165595312894197</c:v>
                </c:pt>
                <c:pt idx="9">
                  <c:v>39.239433126637799</c:v>
                </c:pt>
                <c:pt idx="10">
                  <c:v>40.719055630184101</c:v>
                </c:pt>
                <c:pt idx="11">
                  <c:v>40.384262221116401</c:v>
                </c:pt>
                <c:pt idx="12">
                  <c:v>40.752666365744702</c:v>
                </c:pt>
                <c:pt idx="13">
                  <c:v>41.847581809944103</c:v>
                </c:pt>
                <c:pt idx="14">
                  <c:v>42.317873416087203</c:v>
                </c:pt>
                <c:pt idx="15">
                  <c:v>42.389068366293301</c:v>
                </c:pt>
                <c:pt idx="16">
                  <c:v>41.416209540891401</c:v>
                </c:pt>
                <c:pt idx="17">
                  <c:v>38.671019228391003</c:v>
                </c:pt>
                <c:pt idx="18">
                  <c:v>39.688493575994102</c:v>
                </c:pt>
                <c:pt idx="19">
                  <c:v>40.074957387241099</c:v>
                </c:pt>
                <c:pt idx="20">
                  <c:v>38.703332532705097</c:v>
                </c:pt>
                <c:pt idx="21">
                  <c:v>38.536964158558298</c:v>
                </c:pt>
                <c:pt idx="22">
                  <c:v>38.168378878421002</c:v>
                </c:pt>
                <c:pt idx="23">
                  <c:v>60.357505981232798</c:v>
                </c:pt>
                <c:pt idx="24">
                  <c:v>61.4930832239734</c:v>
                </c:pt>
                <c:pt idx="25">
                  <c:v>64.039101606707902</c:v>
                </c:pt>
                <c:pt idx="26">
                  <c:v>63.719092576873102</c:v>
                </c:pt>
                <c:pt idx="27">
                  <c:v>62.727352293278301</c:v>
                </c:pt>
                <c:pt idx="28">
                  <c:v>62.3204808221981</c:v>
                </c:pt>
                <c:pt idx="29">
                  <c:v>57.721077475041398</c:v>
                </c:pt>
                <c:pt idx="30">
                  <c:v>33.021869819708897</c:v>
                </c:pt>
                <c:pt idx="31">
                  <c:v>38.489233806746398</c:v>
                </c:pt>
                <c:pt idx="32">
                  <c:v>42.945305999237597</c:v>
                </c:pt>
                <c:pt idx="33">
                  <c:v>48.593979161080803</c:v>
                </c:pt>
                <c:pt idx="34">
                  <c:v>51.460982547169799</c:v>
                </c:pt>
                <c:pt idx="35">
                  <c:v>41.124051745167797</c:v>
                </c:pt>
                <c:pt idx="36">
                  <c:v>38.8732352564233</c:v>
                </c:pt>
                <c:pt idx="37">
                  <c:v>35.869038697693298</c:v>
                </c:pt>
                <c:pt idx="38">
                  <c:v>31.232462395998699</c:v>
                </c:pt>
                <c:pt idx="39">
                  <c:v>27.867562272192899</c:v>
                </c:pt>
                <c:pt idx="40">
                  <c:v>20.765675180014401</c:v>
                </c:pt>
                <c:pt idx="41">
                  <c:v>17.182295576724002</c:v>
                </c:pt>
                <c:pt idx="42">
                  <c:v>17.473911822436499</c:v>
                </c:pt>
                <c:pt idx="43">
                  <c:v>14.297678270752201</c:v>
                </c:pt>
                <c:pt idx="44">
                  <c:v>9.5413059972271999</c:v>
                </c:pt>
                <c:pt idx="45">
                  <c:v>1.23058088579503</c:v>
                </c:pt>
                <c:pt idx="46">
                  <c:v>8.2208490103572297E-4</c:v>
                </c:pt>
              </c:numCache>
            </c:numRef>
          </c:val>
          <c:smooth val="0"/>
          <c:extLst>
            <c:ext xmlns:c16="http://schemas.microsoft.com/office/drawing/2014/chart" uri="{C3380CC4-5D6E-409C-BE32-E72D297353CC}">
              <c16:uniqueId val="{00000000-383E-AD46-8E36-BF09353EAFF1}"/>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Net Capital</a:t>
            </a:r>
            <a:r>
              <a:rPr lang="en-US" baseline="0" dirty="0"/>
              <a:t> Flows VS Terra Price</a:t>
            </a:r>
            <a:endParaRPr lang="en-US" dirty="0"/>
          </a:p>
        </c:rich>
      </c:tx>
      <c:layout>
        <c:manualLayout>
          <c:xMode val="edge"/>
          <c:yMode val="edge"/>
          <c:x val="0.36987578494081114"/>
          <c:y val="0"/>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6.0364331226983418E-2"/>
          <c:y val="4.7163427678601377E-2"/>
          <c:w val="0.89627883698258892"/>
          <c:h val="0.84097930918685426"/>
        </c:manualLayout>
      </c:layout>
      <c:lineChart>
        <c:grouping val="standard"/>
        <c:varyColors val="0"/>
        <c:ser>
          <c:idx val="0"/>
          <c:order val="0"/>
          <c:tx>
            <c:strRef>
              <c:f>Sheet1!$B$1</c:f>
              <c:strCache>
                <c:ptCount val="1"/>
                <c:pt idx="0">
                  <c:v> Net Outflows (Hourly) </c:v>
                </c:pt>
              </c:strCache>
            </c:strRef>
          </c:tx>
          <c:spPr>
            <a:ln w="28575" cap="rnd">
              <a:solidFill>
                <a:schemeClr val="tx2">
                  <a:lumMod val="60000"/>
                  <a:lumOff val="40000"/>
                </a:schemeClr>
              </a:solidFill>
              <a:round/>
            </a:ln>
            <a:effectLst/>
          </c:spPr>
          <c:marker>
            <c:symbol val="none"/>
          </c:marker>
          <c:trendline>
            <c:name> 6 Hour Outflow Average</c:name>
            <c:spPr>
              <a:ln w="50800" cap="rnd">
                <a:solidFill>
                  <a:schemeClr val="tx2">
                    <a:lumMod val="75000"/>
                  </a:schemeClr>
                </a:solidFill>
                <a:prstDash val="solid"/>
              </a:ln>
              <a:effectLst/>
            </c:spPr>
            <c:trendlineType val="movingAvg"/>
            <c:period val="6"/>
            <c:dispRSqr val="0"/>
            <c:dispEq val="0"/>
          </c:trendline>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Sheet1!$B$2:$B$213</c:f>
              <c:numCache>
                <c:formatCode>_("¤"* #,##0.00_);_("¤"* \(#,##0.00\);_("¤"* "-"??_);_(@_)</c:formatCode>
                <c:ptCount val="212"/>
                <c:pt idx="0">
                  <c:v>33785654.577853464</c:v>
                </c:pt>
                <c:pt idx="1">
                  <c:v>-351341.21723969281</c:v>
                </c:pt>
                <c:pt idx="2">
                  <c:v>11956511.162723636</c:v>
                </c:pt>
                <c:pt idx="3">
                  <c:v>12582611.965606239</c:v>
                </c:pt>
                <c:pt idx="4">
                  <c:v>5302714.0196684524</c:v>
                </c:pt>
                <c:pt idx="5">
                  <c:v>9316408.8979319185</c:v>
                </c:pt>
                <c:pt idx="6">
                  <c:v>-5783428.3826892115</c:v>
                </c:pt>
                <c:pt idx="7">
                  <c:v>8373413.4670102065</c:v>
                </c:pt>
                <c:pt idx="8">
                  <c:v>3414509.7617427194</c:v>
                </c:pt>
                <c:pt idx="9">
                  <c:v>-10679818.812996143</c:v>
                </c:pt>
                <c:pt idx="10">
                  <c:v>-6528653.144150476</c:v>
                </c:pt>
                <c:pt idx="11">
                  <c:v>-9119223.0917615313</c:v>
                </c:pt>
                <c:pt idx="12">
                  <c:v>-5773763.5710972287</c:v>
                </c:pt>
                <c:pt idx="13">
                  <c:v>-30140284.612417269</c:v>
                </c:pt>
                <c:pt idx="14">
                  <c:v>-7122552.4292231482</c:v>
                </c:pt>
                <c:pt idx="15">
                  <c:v>-670490.17776353657</c:v>
                </c:pt>
                <c:pt idx="16">
                  <c:v>16428613.290495234</c:v>
                </c:pt>
                <c:pt idx="17">
                  <c:v>15728602.285111208</c:v>
                </c:pt>
                <c:pt idx="18">
                  <c:v>1878433.8671756014</c:v>
                </c:pt>
                <c:pt idx="19">
                  <c:v>-3225412.6308691353</c:v>
                </c:pt>
                <c:pt idx="20">
                  <c:v>5742042.1973985396</c:v>
                </c:pt>
                <c:pt idx="21">
                  <c:v>54451797.658106327</c:v>
                </c:pt>
                <c:pt idx="22">
                  <c:v>2962277.2178233396</c:v>
                </c:pt>
                <c:pt idx="23">
                  <c:v>-3259099.6953627877</c:v>
                </c:pt>
                <c:pt idx="24">
                  <c:v>-4130063.7125561917</c:v>
                </c:pt>
                <c:pt idx="25">
                  <c:v>2018422.3296382297</c:v>
                </c:pt>
                <c:pt idx="26">
                  <c:v>-2718433.863600106</c:v>
                </c:pt>
                <c:pt idx="27">
                  <c:v>5677463.9331011372</c:v>
                </c:pt>
                <c:pt idx="28">
                  <c:v>86296901.557749316</c:v>
                </c:pt>
                <c:pt idx="29">
                  <c:v>-11704353.858680919</c:v>
                </c:pt>
                <c:pt idx="30">
                  <c:v>-1464852.260572088</c:v>
                </c:pt>
                <c:pt idx="31">
                  <c:v>5593563.2477502581</c:v>
                </c:pt>
                <c:pt idx="32">
                  <c:v>4465523.5495992843</c:v>
                </c:pt>
                <c:pt idx="33">
                  <c:v>4825215.9844269603</c:v>
                </c:pt>
                <c:pt idx="34">
                  <c:v>-8864456.5125359595</c:v>
                </c:pt>
                <c:pt idx="35">
                  <c:v>-59705801.15512298</c:v>
                </c:pt>
                <c:pt idx="36">
                  <c:v>4973514.1766602658</c:v>
                </c:pt>
                <c:pt idx="37">
                  <c:v>-30738162.537097737</c:v>
                </c:pt>
                <c:pt idx="38">
                  <c:v>-15055007.445071485</c:v>
                </c:pt>
                <c:pt idx="39">
                  <c:v>-7487574.4427372869</c:v>
                </c:pt>
                <c:pt idx="40">
                  <c:v>-12099139.479181955</c:v>
                </c:pt>
                <c:pt idx="41">
                  <c:v>-1310215.7539321892</c:v>
                </c:pt>
                <c:pt idx="42">
                  <c:v>-2055319.7253408153</c:v>
                </c:pt>
                <c:pt idx="43">
                  <c:v>631656.92557580397</c:v>
                </c:pt>
                <c:pt idx="44">
                  <c:v>3032406.0100122727</c:v>
                </c:pt>
                <c:pt idx="45">
                  <c:v>-2571770.1056722607</c:v>
                </c:pt>
                <c:pt idx="46">
                  <c:v>2409567.2055958584</c:v>
                </c:pt>
                <c:pt idx="47">
                  <c:v>35470249.259424374</c:v>
                </c:pt>
                <c:pt idx="48">
                  <c:v>-2841929.4262503646</c:v>
                </c:pt>
                <c:pt idx="49">
                  <c:v>8253491.5210792143</c:v>
                </c:pt>
                <c:pt idx="50">
                  <c:v>228993.70272907615</c:v>
                </c:pt>
                <c:pt idx="51">
                  <c:v>-101749.59847586975</c:v>
                </c:pt>
                <c:pt idx="52">
                  <c:v>-566628.05391690694</c:v>
                </c:pt>
                <c:pt idx="53">
                  <c:v>2641879.4428941412</c:v>
                </c:pt>
                <c:pt idx="54">
                  <c:v>-12403903.545519158</c:v>
                </c:pt>
                <c:pt idx="55">
                  <c:v>-7452665.4094370203</c:v>
                </c:pt>
                <c:pt idx="56">
                  <c:v>832484.8181000296</c:v>
                </c:pt>
                <c:pt idx="57">
                  <c:v>-20396349.668341938</c:v>
                </c:pt>
                <c:pt idx="58">
                  <c:v>9623796.0603138451</c:v>
                </c:pt>
                <c:pt idx="59">
                  <c:v>9080775.1909719594</c:v>
                </c:pt>
                <c:pt idx="60">
                  <c:v>3055714.082005566</c:v>
                </c:pt>
                <c:pt idx="61">
                  <c:v>-24980441.441849884</c:v>
                </c:pt>
                <c:pt idx="62">
                  <c:v>1029654.3463379908</c:v>
                </c:pt>
                <c:pt idx="63">
                  <c:v>7603053.9545334801</c:v>
                </c:pt>
                <c:pt idx="64">
                  <c:v>-2021887.5594127416</c:v>
                </c:pt>
                <c:pt idx="65">
                  <c:v>961081.1134865419</c:v>
                </c:pt>
                <c:pt idx="66">
                  <c:v>-2027888.4014438186</c:v>
                </c:pt>
                <c:pt idx="67">
                  <c:v>-4074074.1677042814</c:v>
                </c:pt>
                <c:pt idx="68">
                  <c:v>-1159298.2212514253</c:v>
                </c:pt>
                <c:pt idx="69">
                  <c:v>-20331403.378684513</c:v>
                </c:pt>
                <c:pt idx="70">
                  <c:v>5640248.6512289383</c:v>
                </c:pt>
                <c:pt idx="71">
                  <c:v>692710.05840715021</c:v>
                </c:pt>
                <c:pt idx="72">
                  <c:v>-11885692.433709003</c:v>
                </c:pt>
                <c:pt idx="73">
                  <c:v>-63156670.297050782</c:v>
                </c:pt>
                <c:pt idx="74">
                  <c:v>-11598085.493396059</c:v>
                </c:pt>
                <c:pt idx="75">
                  <c:v>-22338964.705822058</c:v>
                </c:pt>
                <c:pt idx="76">
                  <c:v>-8437744.8334668316</c:v>
                </c:pt>
                <c:pt idx="77">
                  <c:v>-619785.04092831258</c:v>
                </c:pt>
                <c:pt idx="78">
                  <c:v>4637956.9404362086</c:v>
                </c:pt>
                <c:pt idx="79">
                  <c:v>-83980482.391081855</c:v>
                </c:pt>
                <c:pt idx="80">
                  <c:v>-105575065.39407991</c:v>
                </c:pt>
                <c:pt idx="81">
                  <c:v>-7565944.9499514997</c:v>
                </c:pt>
                <c:pt idx="82">
                  <c:v>-15278304.588244714</c:v>
                </c:pt>
                <c:pt idx="83">
                  <c:v>-44959944.291296832</c:v>
                </c:pt>
                <c:pt idx="84">
                  <c:v>-40104497.251482569</c:v>
                </c:pt>
                <c:pt idx="85">
                  <c:v>-34703963.559865735</c:v>
                </c:pt>
                <c:pt idx="86">
                  <c:v>-35587204.248250231</c:v>
                </c:pt>
                <c:pt idx="87">
                  <c:v>-48291937.508712903</c:v>
                </c:pt>
                <c:pt idx="88">
                  <c:v>-85063250.250809103</c:v>
                </c:pt>
                <c:pt idx="89">
                  <c:v>-208109727.69495416</c:v>
                </c:pt>
                <c:pt idx="90">
                  <c:v>-380864723.22165281</c:v>
                </c:pt>
                <c:pt idx="91">
                  <c:v>-89104060.003209919</c:v>
                </c:pt>
                <c:pt idx="92">
                  <c:v>-118404277.96858558</c:v>
                </c:pt>
                <c:pt idx="93">
                  <c:v>-699294704.20660973</c:v>
                </c:pt>
                <c:pt idx="94">
                  <c:v>-94621269.682024002</c:v>
                </c:pt>
                <c:pt idx="95">
                  <c:v>-26801178.82541335</c:v>
                </c:pt>
                <c:pt idx="96">
                  <c:v>-35327446.262980103</c:v>
                </c:pt>
                <c:pt idx="97">
                  <c:v>-4494657.4976402149</c:v>
                </c:pt>
                <c:pt idx="98">
                  <c:v>-28797054.726416104</c:v>
                </c:pt>
                <c:pt idx="99">
                  <c:v>-25815349.736877747</c:v>
                </c:pt>
                <c:pt idx="100">
                  <c:v>-36621036.934765324</c:v>
                </c:pt>
                <c:pt idx="101">
                  <c:v>-45286719.446681589</c:v>
                </c:pt>
                <c:pt idx="102">
                  <c:v>-27144275.518876072</c:v>
                </c:pt>
                <c:pt idx="103">
                  <c:v>-19245001.379402004</c:v>
                </c:pt>
                <c:pt idx="104">
                  <c:v>-109285357.57262857</c:v>
                </c:pt>
                <c:pt idx="105">
                  <c:v>-52842135.859144881</c:v>
                </c:pt>
                <c:pt idx="106">
                  <c:v>-86128325.375994042</c:v>
                </c:pt>
                <c:pt idx="107">
                  <c:v>-163265692.35794055</c:v>
                </c:pt>
                <c:pt idx="108">
                  <c:v>-26248385.623236299</c:v>
                </c:pt>
                <c:pt idx="109">
                  <c:v>-60370194.099230006</c:v>
                </c:pt>
                <c:pt idx="110">
                  <c:v>-8776824.0540029146</c:v>
                </c:pt>
                <c:pt idx="111">
                  <c:v>-3658810.7153770681</c:v>
                </c:pt>
                <c:pt idx="112">
                  <c:v>-6061350.4630293921</c:v>
                </c:pt>
                <c:pt idx="113">
                  <c:v>-12773187.44104013</c:v>
                </c:pt>
                <c:pt idx="114">
                  <c:v>-2452311.5400117263</c:v>
                </c:pt>
                <c:pt idx="115">
                  <c:v>-9435829.8092428297</c:v>
                </c:pt>
                <c:pt idx="116">
                  <c:v>-55189485.849565491</c:v>
                </c:pt>
                <c:pt idx="117">
                  <c:v>-20892083.393959895</c:v>
                </c:pt>
                <c:pt idx="118">
                  <c:v>11243124.414589681</c:v>
                </c:pt>
                <c:pt idx="119">
                  <c:v>87834642.967221975</c:v>
                </c:pt>
                <c:pt idx="120">
                  <c:v>1448765.4869438522</c:v>
                </c:pt>
                <c:pt idx="121">
                  <c:v>-58930071.925038755</c:v>
                </c:pt>
                <c:pt idx="122">
                  <c:v>-26043767.296426337</c:v>
                </c:pt>
                <c:pt idx="123">
                  <c:v>-34628137.114729322</c:v>
                </c:pt>
                <c:pt idx="124">
                  <c:v>-41155825.006840482</c:v>
                </c:pt>
                <c:pt idx="125">
                  <c:v>-26482925.145482361</c:v>
                </c:pt>
                <c:pt idx="126">
                  <c:v>-26404959.369847201</c:v>
                </c:pt>
                <c:pt idx="127">
                  <c:v>-32505178.360619023</c:v>
                </c:pt>
                <c:pt idx="128">
                  <c:v>-133290796.92888653</c:v>
                </c:pt>
                <c:pt idx="129">
                  <c:v>-73179658.655776262</c:v>
                </c:pt>
                <c:pt idx="130">
                  <c:v>-95378074.895345166</c:v>
                </c:pt>
                <c:pt idx="131">
                  <c:v>-270146561.05060327</c:v>
                </c:pt>
                <c:pt idx="132">
                  <c:v>-277378261.77180552</c:v>
                </c:pt>
                <c:pt idx="133">
                  <c:v>-200757881.79500479</c:v>
                </c:pt>
                <c:pt idx="134">
                  <c:v>-451781668.50718164</c:v>
                </c:pt>
                <c:pt idx="135">
                  <c:v>-146253049.75379875</c:v>
                </c:pt>
                <c:pt idx="136">
                  <c:v>-141354101.60300767</c:v>
                </c:pt>
                <c:pt idx="137">
                  <c:v>-265529407.82905886</c:v>
                </c:pt>
                <c:pt idx="138">
                  <c:v>-222932453.45733055</c:v>
                </c:pt>
                <c:pt idx="139">
                  <c:v>-136177860.1025756</c:v>
                </c:pt>
                <c:pt idx="140">
                  <c:v>-459566290.80478972</c:v>
                </c:pt>
                <c:pt idx="141">
                  <c:v>-51086616.862957343</c:v>
                </c:pt>
                <c:pt idx="142">
                  <c:v>-116163122.1018969</c:v>
                </c:pt>
                <c:pt idx="143">
                  <c:v>-205878781.51656941</c:v>
                </c:pt>
                <c:pt idx="144">
                  <c:v>-129583495.60877389</c:v>
                </c:pt>
                <c:pt idx="145">
                  <c:v>-13215977.638307467</c:v>
                </c:pt>
                <c:pt idx="146">
                  <c:v>-97523710.107313633</c:v>
                </c:pt>
                <c:pt idx="147">
                  <c:v>-152910744.00416011</c:v>
                </c:pt>
                <c:pt idx="148">
                  <c:v>-101849330.86372708</c:v>
                </c:pt>
                <c:pt idx="149">
                  <c:v>-50635950.323291481</c:v>
                </c:pt>
                <c:pt idx="150">
                  <c:v>-184032255.09375483</c:v>
                </c:pt>
                <c:pt idx="151">
                  <c:v>-20593489.384175699</c:v>
                </c:pt>
                <c:pt idx="152">
                  <c:v>-13053956.114309032</c:v>
                </c:pt>
                <c:pt idx="153">
                  <c:v>-73091690.411753118</c:v>
                </c:pt>
                <c:pt idx="154">
                  <c:v>-22577508.663330182</c:v>
                </c:pt>
                <c:pt idx="155">
                  <c:v>-75057661.546365425</c:v>
                </c:pt>
                <c:pt idx="156">
                  <c:v>-34548085.457239091</c:v>
                </c:pt>
                <c:pt idx="157">
                  <c:v>31301335.386180397</c:v>
                </c:pt>
                <c:pt idx="158">
                  <c:v>-1954746.5414848793</c:v>
                </c:pt>
                <c:pt idx="159">
                  <c:v>-42860719.541702449</c:v>
                </c:pt>
                <c:pt idx="160">
                  <c:v>-23676877.192733578</c:v>
                </c:pt>
                <c:pt idx="161">
                  <c:v>-105321838.26425867</c:v>
                </c:pt>
                <c:pt idx="162">
                  <c:v>-134881886.59705576</c:v>
                </c:pt>
                <c:pt idx="163">
                  <c:v>-79089074.44973135</c:v>
                </c:pt>
                <c:pt idx="164">
                  <c:v>-52787840.113761723</c:v>
                </c:pt>
                <c:pt idx="165">
                  <c:v>-47832882.747783348</c:v>
                </c:pt>
                <c:pt idx="166">
                  <c:v>-69398517.200805873</c:v>
                </c:pt>
                <c:pt idx="167">
                  <c:v>-41014701.824715666</c:v>
                </c:pt>
                <c:pt idx="168">
                  <c:v>-65129076.714740098</c:v>
                </c:pt>
                <c:pt idx="169">
                  <c:v>-174788533.68917143</c:v>
                </c:pt>
                <c:pt idx="170">
                  <c:v>-305265044.27612323</c:v>
                </c:pt>
                <c:pt idx="171">
                  <c:v>-474889137.20618272</c:v>
                </c:pt>
                <c:pt idx="172">
                  <c:v>-91200544.775182024</c:v>
                </c:pt>
                <c:pt idx="173">
                  <c:v>-177409838.51855752</c:v>
                </c:pt>
                <c:pt idx="174">
                  <c:v>-123198538.99245179</c:v>
                </c:pt>
                <c:pt idx="175">
                  <c:v>-106205724.40121235</c:v>
                </c:pt>
                <c:pt idx="176">
                  <c:v>-157625816.73841694</c:v>
                </c:pt>
                <c:pt idx="177">
                  <c:v>-264860351.50340563</c:v>
                </c:pt>
                <c:pt idx="178">
                  <c:v>-45903663.613460615</c:v>
                </c:pt>
                <c:pt idx="179">
                  <c:v>-38754848.390893951</c:v>
                </c:pt>
                <c:pt idx="180">
                  <c:v>-29357245.662114434</c:v>
                </c:pt>
                <c:pt idx="181">
                  <c:v>-51339325.957973704</c:v>
                </c:pt>
                <c:pt idx="182">
                  <c:v>-63388532.716032036</c:v>
                </c:pt>
                <c:pt idx="183">
                  <c:v>-48275561.411611021</c:v>
                </c:pt>
                <c:pt idx="184">
                  <c:v>-128810089.34907153</c:v>
                </c:pt>
                <c:pt idx="185">
                  <c:v>-55425606.996812515</c:v>
                </c:pt>
                <c:pt idx="186">
                  <c:v>-36576896.800011978</c:v>
                </c:pt>
                <c:pt idx="187">
                  <c:v>-68216538.269822031</c:v>
                </c:pt>
                <c:pt idx="188">
                  <c:v>-21685969.307654597</c:v>
                </c:pt>
                <c:pt idx="189">
                  <c:v>-39745030.39160461</c:v>
                </c:pt>
                <c:pt idx="190">
                  <c:v>-51460210.318088815</c:v>
                </c:pt>
                <c:pt idx="191">
                  <c:v>-44146784.940597981</c:v>
                </c:pt>
                <c:pt idx="192">
                  <c:v>-40269607.472281054</c:v>
                </c:pt>
                <c:pt idx="193">
                  <c:v>-46143958.72380878</c:v>
                </c:pt>
                <c:pt idx="194">
                  <c:v>-55093999.08164192</c:v>
                </c:pt>
                <c:pt idx="195">
                  <c:v>-34999683.901271746</c:v>
                </c:pt>
                <c:pt idx="196">
                  <c:v>-67382955.115255788</c:v>
                </c:pt>
                <c:pt idx="197">
                  <c:v>-92629433.536990866</c:v>
                </c:pt>
                <c:pt idx="198">
                  <c:v>-37333822.61730171</c:v>
                </c:pt>
                <c:pt idx="199">
                  <c:v>-22713760.422069818</c:v>
                </c:pt>
                <c:pt idx="200">
                  <c:v>-41153199.001562573</c:v>
                </c:pt>
                <c:pt idx="201">
                  <c:v>-57227040.201803155</c:v>
                </c:pt>
                <c:pt idx="202">
                  <c:v>-94149441.635206625</c:v>
                </c:pt>
                <c:pt idx="203">
                  <c:v>-76255123.066538885</c:v>
                </c:pt>
                <c:pt idx="204">
                  <c:v>-937872.61871126306</c:v>
                </c:pt>
                <c:pt idx="205">
                  <c:v>-6755939.9352848101</c:v>
                </c:pt>
                <c:pt idx="206">
                  <c:v>-37294903.265809081</c:v>
                </c:pt>
                <c:pt idx="207">
                  <c:v>-15588942.758488094</c:v>
                </c:pt>
                <c:pt idx="208">
                  <c:v>-6094457.9669162668</c:v>
                </c:pt>
                <c:pt idx="209">
                  <c:v>-19669239.557790175</c:v>
                </c:pt>
                <c:pt idx="210">
                  <c:v>-19865964.403078001</c:v>
                </c:pt>
                <c:pt idx="211">
                  <c:v>-33141653.725247473</c:v>
                </c:pt>
              </c:numCache>
            </c:numRef>
          </c:val>
          <c:smooth val="0"/>
          <c:extLst>
            <c:ext xmlns:c16="http://schemas.microsoft.com/office/drawing/2014/chart" uri="{C3380CC4-5D6E-409C-BE32-E72D297353CC}">
              <c16:uniqueId val="{00000001-6B6C-CF4F-8030-20DB4AC407E5}"/>
            </c:ext>
          </c:extLst>
        </c:ser>
        <c:dLbls>
          <c:showLegendKey val="0"/>
          <c:showVal val="0"/>
          <c:showCatName val="0"/>
          <c:showSerName val="0"/>
          <c:showPercent val="0"/>
          <c:showBubbleSize val="0"/>
        </c:dLbls>
        <c:marker val="1"/>
        <c:smooth val="0"/>
        <c:axId val="894669631"/>
        <c:axId val="219054447"/>
      </c:lineChart>
      <c:lineChart>
        <c:grouping val="standard"/>
        <c:varyColors val="0"/>
        <c:ser>
          <c:idx val="1"/>
          <c:order val="1"/>
          <c:tx>
            <c:strRef>
              <c:f>Sheet1!$C$1</c:f>
              <c:strCache>
                <c:ptCount val="1"/>
                <c:pt idx="0">
                  <c:v> Terra Price (Secondary Axis) </c:v>
                </c:pt>
              </c:strCache>
            </c:strRef>
          </c:tx>
          <c:spPr>
            <a:ln w="28575" cap="rnd">
              <a:solidFill>
                <a:schemeClr val="accent3"/>
              </a:solidFill>
              <a:round/>
            </a:ln>
            <a:effectLst/>
          </c:spPr>
          <c:marker>
            <c:symbol val="none"/>
          </c:marker>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Sheet1!$C$2:$C$213</c:f>
              <c:numCache>
                <c:formatCode>_("¤"* #,##0.00_);_("¤"* \(#,##0.00\);_("¤"* "-"??_);_(@_)</c:formatCode>
                <c:ptCount val="212"/>
                <c:pt idx="0">
                  <c:v>1.0015543084827501</c:v>
                </c:pt>
                <c:pt idx="1">
                  <c:v>1.00208157856789</c:v>
                </c:pt>
                <c:pt idx="2">
                  <c:v>1.0016548646747701</c:v>
                </c:pt>
                <c:pt idx="3">
                  <c:v>1.0021874268239701</c:v>
                </c:pt>
                <c:pt idx="4">
                  <c:v>1.0009244048127901</c:v>
                </c:pt>
                <c:pt idx="5">
                  <c:v>0.99965934225131003</c:v>
                </c:pt>
                <c:pt idx="6">
                  <c:v>1.00156200579207</c:v>
                </c:pt>
                <c:pt idx="7">
                  <c:v>1.0007928696209201</c:v>
                </c:pt>
                <c:pt idx="8">
                  <c:v>1.0005835666267899</c:v>
                </c:pt>
                <c:pt idx="9">
                  <c:v>1.0010120261539199</c:v>
                </c:pt>
                <c:pt idx="10">
                  <c:v>1.0007651307572001</c:v>
                </c:pt>
                <c:pt idx="11">
                  <c:v>1.0018660324380499</c:v>
                </c:pt>
                <c:pt idx="12">
                  <c:v>1.0003352336823099</c:v>
                </c:pt>
                <c:pt idx="13">
                  <c:v>0.99999881085806297</c:v>
                </c:pt>
                <c:pt idx="14">
                  <c:v>1.00176179178048</c:v>
                </c:pt>
                <c:pt idx="15">
                  <c:v>1.00076857307336</c:v>
                </c:pt>
                <c:pt idx="16">
                  <c:v>1.00038921915567</c:v>
                </c:pt>
                <c:pt idx="17">
                  <c:v>1.0009653154387499</c:v>
                </c:pt>
                <c:pt idx="18">
                  <c:v>1.00055609723066</c:v>
                </c:pt>
                <c:pt idx="19">
                  <c:v>0.99991137183367895</c:v>
                </c:pt>
                <c:pt idx="20">
                  <c:v>1.00171267783948</c:v>
                </c:pt>
                <c:pt idx="21">
                  <c:v>1.0007991530170901</c:v>
                </c:pt>
                <c:pt idx="22">
                  <c:v>1.00214388445156</c:v>
                </c:pt>
                <c:pt idx="23">
                  <c:v>1.0006060304551101</c:v>
                </c:pt>
                <c:pt idx="24">
                  <c:v>1.0014957581936801</c:v>
                </c:pt>
                <c:pt idx="25">
                  <c:v>1.00125009694386</c:v>
                </c:pt>
                <c:pt idx="26">
                  <c:v>1.00146402223414</c:v>
                </c:pt>
                <c:pt idx="27">
                  <c:v>1.0029616114845801</c:v>
                </c:pt>
                <c:pt idx="28">
                  <c:v>1.00109416563839</c:v>
                </c:pt>
                <c:pt idx="29">
                  <c:v>1.00129792223251</c:v>
                </c:pt>
                <c:pt idx="30">
                  <c:v>1.0001467439963501</c:v>
                </c:pt>
                <c:pt idx="31">
                  <c:v>0.99913722311643505</c:v>
                </c:pt>
                <c:pt idx="32">
                  <c:v>1.0008557341884301</c:v>
                </c:pt>
                <c:pt idx="33">
                  <c:v>0.99927534107600502</c:v>
                </c:pt>
                <c:pt idx="34">
                  <c:v>1.0009838382842899</c:v>
                </c:pt>
                <c:pt idx="35">
                  <c:v>1.0001104251157</c:v>
                </c:pt>
                <c:pt idx="36">
                  <c:v>1.0041003353167901</c:v>
                </c:pt>
                <c:pt idx="37">
                  <c:v>0.99980134597029302</c:v>
                </c:pt>
                <c:pt idx="38">
                  <c:v>0.99934408948396103</c:v>
                </c:pt>
                <c:pt idx="39">
                  <c:v>1.0006902643290501</c:v>
                </c:pt>
                <c:pt idx="40">
                  <c:v>0.99878556819056996</c:v>
                </c:pt>
                <c:pt idx="41">
                  <c:v>1.00192680363968</c:v>
                </c:pt>
                <c:pt idx="42">
                  <c:v>1.0006448418837699</c:v>
                </c:pt>
                <c:pt idx="43">
                  <c:v>1.0020004139327201</c:v>
                </c:pt>
                <c:pt idx="44">
                  <c:v>1.0013101892032901</c:v>
                </c:pt>
                <c:pt idx="45">
                  <c:v>0.99948677580049705</c:v>
                </c:pt>
                <c:pt idx="46">
                  <c:v>1.00380864009628</c:v>
                </c:pt>
                <c:pt idx="47">
                  <c:v>1.00075373733244</c:v>
                </c:pt>
                <c:pt idx="48">
                  <c:v>1.0006660071140601</c:v>
                </c:pt>
                <c:pt idx="49">
                  <c:v>1.0015648179932199</c:v>
                </c:pt>
                <c:pt idx="50">
                  <c:v>1.00074827532787</c:v>
                </c:pt>
                <c:pt idx="51">
                  <c:v>1.00178639549322</c:v>
                </c:pt>
                <c:pt idx="52">
                  <c:v>0.99914479369029097</c:v>
                </c:pt>
                <c:pt idx="53">
                  <c:v>0.99743292230713299</c:v>
                </c:pt>
                <c:pt idx="54">
                  <c:v>1.0012105061347101</c:v>
                </c:pt>
                <c:pt idx="55">
                  <c:v>1.00104711223141</c:v>
                </c:pt>
                <c:pt idx="56">
                  <c:v>1.0014113888732601</c:v>
                </c:pt>
                <c:pt idx="57">
                  <c:v>1.0011066678810601</c:v>
                </c:pt>
                <c:pt idx="58">
                  <c:v>0.99963092819313204</c:v>
                </c:pt>
                <c:pt idx="59">
                  <c:v>0.99915701258990497</c:v>
                </c:pt>
                <c:pt idx="60">
                  <c:v>1.00138281103283</c:v>
                </c:pt>
                <c:pt idx="61">
                  <c:v>1.0009294973398599</c:v>
                </c:pt>
                <c:pt idx="62">
                  <c:v>1.0022127774555101</c:v>
                </c:pt>
                <c:pt idx="63">
                  <c:v>1.00180564238633</c:v>
                </c:pt>
                <c:pt idx="64">
                  <c:v>1.0004330052949</c:v>
                </c:pt>
                <c:pt idx="65">
                  <c:v>0.99935342652133696</c:v>
                </c:pt>
                <c:pt idx="66">
                  <c:v>1.0007789910068099</c:v>
                </c:pt>
                <c:pt idx="67">
                  <c:v>1.00145673101355</c:v>
                </c:pt>
                <c:pt idx="68">
                  <c:v>0.99984219894128501</c:v>
                </c:pt>
                <c:pt idx="69">
                  <c:v>1.0001710060728</c:v>
                </c:pt>
                <c:pt idx="70">
                  <c:v>1.00233652428388</c:v>
                </c:pt>
                <c:pt idx="71">
                  <c:v>1.00339447224203</c:v>
                </c:pt>
                <c:pt idx="72">
                  <c:v>1.0003524620838999</c:v>
                </c:pt>
                <c:pt idx="73">
                  <c:v>0.99963500254446003</c:v>
                </c:pt>
                <c:pt idx="74">
                  <c:v>1.00080312613068</c:v>
                </c:pt>
                <c:pt idx="75">
                  <c:v>1.0016754367676199</c:v>
                </c:pt>
                <c:pt idx="76">
                  <c:v>1.00145111578625</c:v>
                </c:pt>
                <c:pt idx="77">
                  <c:v>1.0014416329884701</c:v>
                </c:pt>
                <c:pt idx="78">
                  <c:v>0.99944931777642998</c:v>
                </c:pt>
                <c:pt idx="79">
                  <c:v>1.00151802320455</c:v>
                </c:pt>
                <c:pt idx="80">
                  <c:v>1.00249982343835</c:v>
                </c:pt>
                <c:pt idx="81">
                  <c:v>0.99937621790440101</c:v>
                </c:pt>
                <c:pt idx="82">
                  <c:v>1.00052195475243</c:v>
                </c:pt>
                <c:pt idx="83">
                  <c:v>0.99979616921518799</c:v>
                </c:pt>
                <c:pt idx="84">
                  <c:v>0.99919314755717203</c:v>
                </c:pt>
                <c:pt idx="85">
                  <c:v>0.99990857659399102</c:v>
                </c:pt>
                <c:pt idx="86">
                  <c:v>1.0005662724648501</c:v>
                </c:pt>
                <c:pt idx="87">
                  <c:v>1.0006264039275401</c:v>
                </c:pt>
                <c:pt idx="88">
                  <c:v>0.99983954672479802</c:v>
                </c:pt>
                <c:pt idx="89">
                  <c:v>0.99935986971339297</c:v>
                </c:pt>
                <c:pt idx="90">
                  <c:v>0.99899955044655697</c:v>
                </c:pt>
                <c:pt idx="91">
                  <c:v>0.99671404669290598</c:v>
                </c:pt>
                <c:pt idx="92">
                  <c:v>0.99613920211238904</c:v>
                </c:pt>
                <c:pt idx="93">
                  <c:v>0.99523230869592805</c:v>
                </c:pt>
                <c:pt idx="94">
                  <c:v>0.99708510586268095</c:v>
                </c:pt>
                <c:pt idx="95">
                  <c:v>0.99117906577124804</c:v>
                </c:pt>
                <c:pt idx="96">
                  <c:v>0.994962703126957</c:v>
                </c:pt>
                <c:pt idx="97">
                  <c:v>0.99646978970460698</c:v>
                </c:pt>
                <c:pt idx="98">
                  <c:v>0.99774993949190605</c:v>
                </c:pt>
                <c:pt idx="99">
                  <c:v>0.99805327488879303</c:v>
                </c:pt>
                <c:pt idx="100">
                  <c:v>0.99774403403539602</c:v>
                </c:pt>
                <c:pt idx="101">
                  <c:v>0.99671850085629299</c:v>
                </c:pt>
                <c:pt idx="102">
                  <c:v>0.99566789576116999</c:v>
                </c:pt>
                <c:pt idx="103">
                  <c:v>0.996113634530706</c:v>
                </c:pt>
                <c:pt idx="104">
                  <c:v>0.99475994481813301</c:v>
                </c:pt>
                <c:pt idx="105">
                  <c:v>0.99502341653450199</c:v>
                </c:pt>
                <c:pt idx="106">
                  <c:v>0.99556308641939595</c:v>
                </c:pt>
                <c:pt idx="107">
                  <c:v>0.99243557976276298</c:v>
                </c:pt>
                <c:pt idx="108">
                  <c:v>0.99584250983741995</c:v>
                </c:pt>
                <c:pt idx="109">
                  <c:v>0.99804610822173001</c:v>
                </c:pt>
                <c:pt idx="110">
                  <c:v>0.99808524351276495</c:v>
                </c:pt>
                <c:pt idx="111">
                  <c:v>0.99861091500325505</c:v>
                </c:pt>
                <c:pt idx="112">
                  <c:v>0.99605757248036297</c:v>
                </c:pt>
                <c:pt idx="113">
                  <c:v>0.99623202646346198</c:v>
                </c:pt>
                <c:pt idx="114">
                  <c:v>0.99375194023611801</c:v>
                </c:pt>
                <c:pt idx="115">
                  <c:v>0.99741819389118702</c:v>
                </c:pt>
                <c:pt idx="116">
                  <c:v>0.99633027088333803</c:v>
                </c:pt>
                <c:pt idx="117">
                  <c:v>0.99755340669525805</c:v>
                </c:pt>
                <c:pt idx="118">
                  <c:v>0.99572472340831597</c:v>
                </c:pt>
                <c:pt idx="119">
                  <c:v>0.99554649075971602</c:v>
                </c:pt>
                <c:pt idx="120">
                  <c:v>0.99337434548418502</c:v>
                </c:pt>
                <c:pt idx="121">
                  <c:v>0.99750261704093202</c:v>
                </c:pt>
                <c:pt idx="122">
                  <c:v>0.99578980381695303</c:v>
                </c:pt>
                <c:pt idx="123">
                  <c:v>0.99596394695877399</c:v>
                </c:pt>
                <c:pt idx="124">
                  <c:v>0.99627342439254396</c:v>
                </c:pt>
                <c:pt idx="125">
                  <c:v>0.99656009370008203</c:v>
                </c:pt>
                <c:pt idx="126">
                  <c:v>0.99941379476741199</c:v>
                </c:pt>
                <c:pt idx="127">
                  <c:v>0.99371251155435103</c:v>
                </c:pt>
                <c:pt idx="128">
                  <c:v>0.99656617029040695</c:v>
                </c:pt>
                <c:pt idx="129">
                  <c:v>0.99817104345659702</c:v>
                </c:pt>
                <c:pt idx="130">
                  <c:v>0.995446772165404</c:v>
                </c:pt>
                <c:pt idx="131">
                  <c:v>0.99396897252149896</c:v>
                </c:pt>
                <c:pt idx="132">
                  <c:v>0.99027192451829205</c:v>
                </c:pt>
                <c:pt idx="133">
                  <c:v>0.98599951206938796</c:v>
                </c:pt>
                <c:pt idx="134">
                  <c:v>0.97987274795247903</c:v>
                </c:pt>
                <c:pt idx="135">
                  <c:v>0.98036960453530897</c:v>
                </c:pt>
                <c:pt idx="136">
                  <c:v>0.93789625506407204</c:v>
                </c:pt>
                <c:pt idx="137">
                  <c:v>0.94711652439809202</c:v>
                </c:pt>
                <c:pt idx="138">
                  <c:v>0.94491194237033804</c:v>
                </c:pt>
                <c:pt idx="139">
                  <c:v>0.92084605688794796</c:v>
                </c:pt>
                <c:pt idx="140">
                  <c:v>0.88608478429516102</c:v>
                </c:pt>
                <c:pt idx="141">
                  <c:v>0.79875395746330802</c:v>
                </c:pt>
                <c:pt idx="142">
                  <c:v>0.76571716062676098</c:v>
                </c:pt>
                <c:pt idx="143">
                  <c:v>0.80393965445914095</c:v>
                </c:pt>
                <c:pt idx="144">
                  <c:v>0.74793324053338595</c:v>
                </c:pt>
                <c:pt idx="145">
                  <c:v>0.75708063922844504</c:v>
                </c:pt>
                <c:pt idx="146">
                  <c:v>0.84051087570607197</c:v>
                </c:pt>
                <c:pt idx="147">
                  <c:v>0.88897400437545704</c:v>
                </c:pt>
                <c:pt idx="148">
                  <c:v>0.93180064707287302</c:v>
                </c:pt>
                <c:pt idx="149">
                  <c:v>0.89809966205787095</c:v>
                </c:pt>
                <c:pt idx="150">
                  <c:v>0.92160844393950703</c:v>
                </c:pt>
                <c:pt idx="151">
                  <c:v>0.89904105906946796</c:v>
                </c:pt>
                <c:pt idx="152">
                  <c:v>0.90162798310528103</c:v>
                </c:pt>
                <c:pt idx="153">
                  <c:v>0.91854845240456795</c:v>
                </c:pt>
                <c:pt idx="154">
                  <c:v>0.92508053430932402</c:v>
                </c:pt>
                <c:pt idx="155">
                  <c:v>0.92669216566016799</c:v>
                </c:pt>
                <c:pt idx="156">
                  <c:v>0.91621518224518905</c:v>
                </c:pt>
                <c:pt idx="157">
                  <c:v>0.90557954686890796</c:v>
                </c:pt>
                <c:pt idx="158">
                  <c:v>0.906695666477911</c:v>
                </c:pt>
                <c:pt idx="159">
                  <c:v>0.91694890669582996</c:v>
                </c:pt>
                <c:pt idx="160">
                  <c:v>0.91634337969975699</c:v>
                </c:pt>
                <c:pt idx="161">
                  <c:v>0.90461234319271999</c:v>
                </c:pt>
                <c:pt idx="162">
                  <c:v>0.90988425919653904</c:v>
                </c:pt>
                <c:pt idx="163">
                  <c:v>0.77890137083516098</c:v>
                </c:pt>
                <c:pt idx="164">
                  <c:v>0.69778452603355501</c:v>
                </c:pt>
                <c:pt idx="165">
                  <c:v>0.78505378922721103</c:v>
                </c:pt>
                <c:pt idx="166">
                  <c:v>0.80589939477601502</c:v>
                </c:pt>
                <c:pt idx="167">
                  <c:v>0.80233248552925296</c:v>
                </c:pt>
                <c:pt idx="168">
                  <c:v>0.84474925976223103</c:v>
                </c:pt>
                <c:pt idx="169">
                  <c:v>0.83019923927717398</c:v>
                </c:pt>
                <c:pt idx="170">
                  <c:v>0.78980199201920298</c:v>
                </c:pt>
                <c:pt idx="171">
                  <c:v>0.72062371041464601</c:v>
                </c:pt>
                <c:pt idx="172">
                  <c:v>0.53815874765166705</c:v>
                </c:pt>
                <c:pt idx="173">
                  <c:v>0.33236779894040702</c:v>
                </c:pt>
                <c:pt idx="174">
                  <c:v>0.50082906336509003</c:v>
                </c:pt>
                <c:pt idx="175">
                  <c:v>0.47397182229627299</c:v>
                </c:pt>
                <c:pt idx="176">
                  <c:v>0.49373954141118498</c:v>
                </c:pt>
                <c:pt idx="177">
                  <c:v>0.43014620660965702</c:v>
                </c:pt>
                <c:pt idx="178">
                  <c:v>0.30070066739039197</c:v>
                </c:pt>
                <c:pt idx="179">
                  <c:v>0.47920491837990797</c:v>
                </c:pt>
                <c:pt idx="180">
                  <c:v>0.49376544746852002</c:v>
                </c:pt>
                <c:pt idx="181">
                  <c:v>0.54873147810560197</c:v>
                </c:pt>
                <c:pt idx="182">
                  <c:v>0.63215659819453995</c:v>
                </c:pt>
                <c:pt idx="183">
                  <c:v>0.66489059093747305</c:v>
                </c:pt>
                <c:pt idx="184">
                  <c:v>0.64657818244270204</c:v>
                </c:pt>
                <c:pt idx="185">
                  <c:v>0.661987892012181</c:v>
                </c:pt>
                <c:pt idx="186">
                  <c:v>0.68846442689508403</c:v>
                </c:pt>
                <c:pt idx="187">
                  <c:v>0.74710344192735301</c:v>
                </c:pt>
                <c:pt idx="188">
                  <c:v>0.74811964049301105</c:v>
                </c:pt>
                <c:pt idx="189">
                  <c:v>0.77365070417232196</c:v>
                </c:pt>
                <c:pt idx="190">
                  <c:v>0.83972652994052999</c:v>
                </c:pt>
                <c:pt idx="191">
                  <c:v>0.73965985797102896</c:v>
                </c:pt>
                <c:pt idx="192">
                  <c:v>0.70288984521771303</c:v>
                </c:pt>
                <c:pt idx="193">
                  <c:v>0.71533775685689505</c:v>
                </c:pt>
                <c:pt idx="194">
                  <c:v>0.65166532373903496</c:v>
                </c:pt>
                <c:pt idx="195">
                  <c:v>0.55041755375424894</c:v>
                </c:pt>
                <c:pt idx="196">
                  <c:v>0.57976827180205903</c:v>
                </c:pt>
                <c:pt idx="197">
                  <c:v>0.60645701291379495</c:v>
                </c:pt>
                <c:pt idx="198">
                  <c:v>0.60565666824958198</c:v>
                </c:pt>
                <c:pt idx="199">
                  <c:v>0.48558782456417898</c:v>
                </c:pt>
                <c:pt idx="200">
                  <c:v>0.47859870024498302</c:v>
                </c:pt>
                <c:pt idx="201">
                  <c:v>0.55681158359882899</c:v>
                </c:pt>
                <c:pt idx="202">
                  <c:v>0.61946029474379705</c:v>
                </c:pt>
                <c:pt idx="203">
                  <c:v>0.600068205246586</c:v>
                </c:pt>
                <c:pt idx="204">
                  <c:v>0.42265897825172899</c:v>
                </c:pt>
                <c:pt idx="205">
                  <c:v>0.38858291365765202</c:v>
                </c:pt>
                <c:pt idx="206">
                  <c:v>0.34844490685277202</c:v>
                </c:pt>
                <c:pt idx="207">
                  <c:v>0.36768037521687502</c:v>
                </c:pt>
                <c:pt idx="208">
                  <c:v>0.362449705233928</c:v>
                </c:pt>
                <c:pt idx="209">
                  <c:v>0.36738351246600698</c:v>
                </c:pt>
                <c:pt idx="210">
                  <c:v>0.41733877698934602</c:v>
                </c:pt>
                <c:pt idx="211">
                  <c:v>0.44576201380225899</c:v>
                </c:pt>
              </c:numCache>
            </c:numRef>
          </c:val>
          <c:smooth val="0"/>
          <c:extLst>
            <c:ext xmlns:c16="http://schemas.microsoft.com/office/drawing/2014/chart" uri="{C3380CC4-5D6E-409C-BE32-E72D297353CC}">
              <c16:uniqueId val="{00000000-6B6C-CF4F-8030-20DB4AC407E5}"/>
            </c:ext>
          </c:extLst>
        </c:ser>
        <c:ser>
          <c:idx val="2"/>
          <c:order val="2"/>
          <c:tx>
            <c:strRef>
              <c:f>Sheet1!$D$1</c:f>
              <c:strCache>
                <c:ptCount val="1"/>
                <c:pt idx="0">
                  <c:v>Perfect Stablecoin (Secondary Axis)</c:v>
                </c:pt>
              </c:strCache>
            </c:strRef>
          </c:tx>
          <c:spPr>
            <a:ln w="28575" cap="rnd">
              <a:solidFill>
                <a:schemeClr val="accent3"/>
              </a:solidFill>
              <a:prstDash val="dash"/>
              <a:round/>
            </a:ln>
            <a:effectLst/>
          </c:spPr>
          <c:marker>
            <c:symbol val="none"/>
          </c:marker>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Sheet1!$D$2:$D$213</c:f>
              <c:numCache>
                <c:formatCode>_("¤"* #,##0.00_);_("¤"* \(#,##0.00\);_("¤"* "-"??_);_(@_)</c:formatCode>
                <c:ptCount val="212"/>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numCache>
            </c:numRef>
          </c:val>
          <c:smooth val="0"/>
          <c:extLst>
            <c:ext xmlns:c16="http://schemas.microsoft.com/office/drawing/2014/chart" uri="{C3380CC4-5D6E-409C-BE32-E72D297353CC}">
              <c16:uniqueId val="{00000003-6B6C-CF4F-8030-20DB4AC407E5}"/>
            </c:ext>
          </c:extLst>
        </c:ser>
        <c:dLbls>
          <c:showLegendKey val="0"/>
          <c:showVal val="0"/>
          <c:showCatName val="0"/>
          <c:showSerName val="0"/>
          <c:showPercent val="0"/>
          <c:showBubbleSize val="0"/>
        </c:dLbls>
        <c:marker val="1"/>
        <c:smooth val="0"/>
        <c:axId val="2019156447"/>
        <c:axId val="1859263983"/>
      </c:lineChart>
      <c:catAx>
        <c:axId val="894669631"/>
        <c:scaling>
          <c:orientation val="minMax"/>
        </c:scaling>
        <c:delete val="0"/>
        <c:axPos val="b"/>
        <c:numFmt formatCode="m/d/yy\ h:mm;@" sourceLinked="0"/>
        <c:majorTickMark val="none"/>
        <c:minorTickMark val="none"/>
        <c:tickLblPos val="low"/>
        <c:spPr>
          <a:noFill/>
          <a:ln w="2857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12"/>
        <c:noMultiLvlLbl val="1"/>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valAx>
        <c:axId val="1859263983"/>
        <c:scaling>
          <c:orientation val="minMax"/>
        </c:scaling>
        <c:delete val="0"/>
        <c:axPos val="r"/>
        <c:numFmt formatCode="[$$-409]#,##0.0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2019156447"/>
        <c:crosses val="max"/>
        <c:crossBetween val="between"/>
      </c:valAx>
      <c:dateAx>
        <c:axId val="2019156447"/>
        <c:scaling>
          <c:orientation val="minMax"/>
        </c:scaling>
        <c:delete val="1"/>
        <c:axPos val="b"/>
        <c:numFmt formatCode="m/d/yy\ h:mm;@" sourceLinked="1"/>
        <c:majorTickMark val="out"/>
        <c:minorTickMark val="none"/>
        <c:tickLblPos val="nextTo"/>
        <c:crossAx val="1859263983"/>
        <c:crosses val="autoZero"/>
        <c:auto val="1"/>
        <c:lblOffset val="100"/>
        <c:baseTimeUnit val="days"/>
      </c:dateAx>
      <c:spPr>
        <a:noFill/>
        <a:ln>
          <a:noFill/>
        </a:ln>
        <a:effectLst/>
      </c:spPr>
    </c:plotArea>
    <c:legend>
      <c:legendPos val="t"/>
      <c:layout>
        <c:manualLayout>
          <c:xMode val="edge"/>
          <c:yMode val="edge"/>
          <c:x val="3.0624265716764437E-2"/>
          <c:y val="8.0509628666318153E-2"/>
          <c:w val="0.96937573428323554"/>
          <c:h val="5.6953933003702474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Anchor Net Capital Flows (UST)</c:v>
                </c:pt>
              </c:strCache>
            </c:strRef>
          </c:tx>
          <c:spPr>
            <a:solidFill>
              <a:schemeClr val="accent1"/>
            </a:solidFill>
            <a:ln>
              <a:noFill/>
            </a:ln>
            <a:effectLst/>
          </c:spPr>
          <c:invertIfNegative val="0"/>
          <c:dLbls>
            <c:numFmt formatCode="#,##0.00_);\(#,##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m/d/yy</c:formatCode>
                <c:ptCount val="17"/>
                <c:pt idx="0">
                  <c:v>44682</c:v>
                </c:pt>
                <c:pt idx="1">
                  <c:v>44683</c:v>
                </c:pt>
                <c:pt idx="2">
                  <c:v>44684</c:v>
                </c:pt>
                <c:pt idx="3">
                  <c:v>44685</c:v>
                </c:pt>
                <c:pt idx="4">
                  <c:v>44686</c:v>
                </c:pt>
                <c:pt idx="5">
                  <c:v>44687</c:v>
                </c:pt>
                <c:pt idx="6">
                  <c:v>44688</c:v>
                </c:pt>
                <c:pt idx="7">
                  <c:v>44689</c:v>
                </c:pt>
                <c:pt idx="8">
                  <c:v>44690</c:v>
                </c:pt>
                <c:pt idx="9">
                  <c:v>44691</c:v>
                </c:pt>
                <c:pt idx="10">
                  <c:v>44692</c:v>
                </c:pt>
                <c:pt idx="11">
                  <c:v>44693</c:v>
                </c:pt>
                <c:pt idx="12">
                  <c:v>44694</c:v>
                </c:pt>
                <c:pt idx="13">
                  <c:v>44695</c:v>
                </c:pt>
                <c:pt idx="14">
                  <c:v>44696</c:v>
                </c:pt>
                <c:pt idx="15">
                  <c:v>44697</c:v>
                </c:pt>
                <c:pt idx="16">
                  <c:v>44698</c:v>
                </c:pt>
              </c:numCache>
            </c:numRef>
          </c:cat>
          <c:val>
            <c:numRef>
              <c:f>Sheet1!$B$2:$B$18</c:f>
              <c:numCache>
                <c:formatCode>"$"#,##0</c:formatCode>
                <c:ptCount val="17"/>
                <c:pt idx="0">
                  <c:v>67829117.588100433</c:v>
                </c:pt>
                <c:pt idx="1">
                  <c:v>94870427.47990036</c:v>
                </c:pt>
                <c:pt idx="2">
                  <c:v>61884091.426200867</c:v>
                </c:pt>
                <c:pt idx="3">
                  <c:v>14057861.323999405</c:v>
                </c:pt>
                <c:pt idx="4">
                  <c:v>112658948.92860031</c:v>
                </c:pt>
                <c:pt idx="5">
                  <c:v>-9616539.117099762</c:v>
                </c:pt>
                <c:pt idx="6">
                  <c:v>-1139836579.5952702</c:v>
                </c:pt>
                <c:pt idx="7">
                  <c:v>-1056128635.9820709</c:v>
                </c:pt>
                <c:pt idx="8">
                  <c:v>-2358008077.1992493</c:v>
                </c:pt>
                <c:pt idx="9">
                  <c:v>-1708606249.5816202</c:v>
                </c:pt>
                <c:pt idx="10">
                  <c:v>-2082930037.4871402</c:v>
                </c:pt>
                <c:pt idx="11">
                  <c:v>-1053385852.61322</c:v>
                </c:pt>
                <c:pt idx="12">
                  <c:v>-222162431.19494987</c:v>
                </c:pt>
                <c:pt idx="13">
                  <c:v>-36968371.643200159</c:v>
                </c:pt>
                <c:pt idx="14">
                  <c:v>-84941222.371029854</c:v>
                </c:pt>
                <c:pt idx="15">
                  <c:v>-167376009.23825002</c:v>
                </c:pt>
                <c:pt idx="16">
                  <c:v>-72017760.824100018</c:v>
                </c:pt>
              </c:numCache>
            </c:numRef>
          </c:val>
          <c:extLst>
            <c:ext xmlns:c16="http://schemas.microsoft.com/office/drawing/2014/chart" uri="{C3380CC4-5D6E-409C-BE32-E72D297353CC}">
              <c16:uniqueId val="{00000000-7B36-3B41-8E2A-E8EC9EFE8A8F}"/>
            </c:ext>
          </c:extLst>
        </c:ser>
        <c:dLbls>
          <c:showLegendKey val="0"/>
          <c:showVal val="0"/>
          <c:showCatName val="0"/>
          <c:showSerName val="0"/>
          <c:showPercent val="0"/>
          <c:showBubbleSize val="0"/>
        </c:dLbls>
        <c:gapWidth val="219"/>
        <c:overlap val="-27"/>
        <c:axId val="2019692479"/>
        <c:axId val="2019704927"/>
      </c:barChart>
      <c:dateAx>
        <c:axId val="2019692479"/>
        <c:scaling>
          <c:orientation val="minMax"/>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2019704927"/>
        <c:crosses val="autoZero"/>
        <c:auto val="1"/>
        <c:lblOffset val="100"/>
        <c:baseTimeUnit val="days"/>
      </c:dateAx>
      <c:valAx>
        <c:axId val="2019704927"/>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2019692479"/>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631732324221014E-2"/>
          <c:y val="7.3032774815106699E-2"/>
          <c:w val="0.90959033044924631"/>
          <c:h val="0.77417139532282742"/>
        </c:manualLayout>
      </c:layout>
      <c:areaChart>
        <c:grouping val="stacked"/>
        <c:varyColors val="0"/>
        <c:ser>
          <c:idx val="1"/>
          <c:order val="0"/>
          <c:tx>
            <c:strRef>
              <c:f>Sheet1!$C$1</c:f>
              <c:strCache>
                <c:ptCount val="1"/>
                <c:pt idx="0">
                  <c:v> UST Liquidity in Pool </c:v>
                </c:pt>
              </c:strCache>
            </c:strRef>
          </c:tx>
          <c:spPr>
            <a:solidFill>
              <a:schemeClr val="accent3"/>
            </a:solidFill>
            <a:ln w="28575" cap="rnd">
              <a:solidFill>
                <a:schemeClr val="accent3"/>
              </a:solidFill>
              <a:round/>
            </a:ln>
            <a:effectLst/>
          </c:spPr>
          <c:cat>
            <c:numRef>
              <c:f>Sheet1!$A$2:$A$234</c:f>
              <c:numCache>
                <c:formatCode>m/d/yy\ h:mm;@</c:formatCode>
                <c:ptCount val="233"/>
                <c:pt idx="0">
                  <c:v>44686</c:v>
                </c:pt>
                <c:pt idx="1">
                  <c:v>44686.041666666664</c:v>
                </c:pt>
                <c:pt idx="2">
                  <c:v>44686.083333333336</c:v>
                </c:pt>
                <c:pt idx="3">
                  <c:v>44686.125</c:v>
                </c:pt>
                <c:pt idx="4">
                  <c:v>44686.166666666664</c:v>
                </c:pt>
                <c:pt idx="5">
                  <c:v>44686.208333333336</c:v>
                </c:pt>
                <c:pt idx="6">
                  <c:v>44686.25</c:v>
                </c:pt>
                <c:pt idx="7">
                  <c:v>44686.291666666664</c:v>
                </c:pt>
                <c:pt idx="8">
                  <c:v>44686.333333333336</c:v>
                </c:pt>
                <c:pt idx="9">
                  <c:v>44686.375</c:v>
                </c:pt>
                <c:pt idx="10">
                  <c:v>44686.458333333336</c:v>
                </c:pt>
                <c:pt idx="11">
                  <c:v>44686.5</c:v>
                </c:pt>
                <c:pt idx="12">
                  <c:v>44686.541666666664</c:v>
                </c:pt>
                <c:pt idx="13">
                  <c:v>44686.583333333336</c:v>
                </c:pt>
                <c:pt idx="14">
                  <c:v>44686.625</c:v>
                </c:pt>
                <c:pt idx="15">
                  <c:v>44686.666666666664</c:v>
                </c:pt>
                <c:pt idx="16">
                  <c:v>44686.708333333336</c:v>
                </c:pt>
                <c:pt idx="17">
                  <c:v>44686.75</c:v>
                </c:pt>
                <c:pt idx="18">
                  <c:v>44686.791666666664</c:v>
                </c:pt>
                <c:pt idx="19">
                  <c:v>44686.833333333336</c:v>
                </c:pt>
                <c:pt idx="20">
                  <c:v>44686.916666666664</c:v>
                </c:pt>
                <c:pt idx="21">
                  <c:v>44686.958333333336</c:v>
                </c:pt>
                <c:pt idx="22">
                  <c:v>44687.083333333336</c:v>
                </c:pt>
                <c:pt idx="23">
                  <c:v>44687.125</c:v>
                </c:pt>
                <c:pt idx="24">
                  <c:v>44687.166666666664</c:v>
                </c:pt>
                <c:pt idx="25">
                  <c:v>44687.25</c:v>
                </c:pt>
                <c:pt idx="26">
                  <c:v>44687.291666666664</c:v>
                </c:pt>
                <c:pt idx="27">
                  <c:v>44687.333333333336</c:v>
                </c:pt>
                <c:pt idx="28">
                  <c:v>44687.375</c:v>
                </c:pt>
                <c:pt idx="29">
                  <c:v>44687.416666666664</c:v>
                </c:pt>
                <c:pt idx="30">
                  <c:v>44687.458333333336</c:v>
                </c:pt>
                <c:pt idx="31">
                  <c:v>44687.5</c:v>
                </c:pt>
                <c:pt idx="32">
                  <c:v>44687.541666666664</c:v>
                </c:pt>
                <c:pt idx="33">
                  <c:v>44687.625</c:v>
                </c:pt>
                <c:pt idx="34">
                  <c:v>44687.666666666664</c:v>
                </c:pt>
                <c:pt idx="35">
                  <c:v>44687.708333333336</c:v>
                </c:pt>
                <c:pt idx="36">
                  <c:v>44687.75</c:v>
                </c:pt>
                <c:pt idx="37">
                  <c:v>44687.791666666664</c:v>
                </c:pt>
                <c:pt idx="38">
                  <c:v>44687.833333333336</c:v>
                </c:pt>
                <c:pt idx="39">
                  <c:v>44687.875</c:v>
                </c:pt>
                <c:pt idx="40">
                  <c:v>44687.916666666664</c:v>
                </c:pt>
                <c:pt idx="41">
                  <c:v>44687.958333333336</c:v>
                </c:pt>
                <c:pt idx="42">
                  <c:v>44688</c:v>
                </c:pt>
                <c:pt idx="43">
                  <c:v>44688.041666666664</c:v>
                </c:pt>
                <c:pt idx="44">
                  <c:v>44688.083333333336</c:v>
                </c:pt>
                <c:pt idx="45">
                  <c:v>44688.125</c:v>
                </c:pt>
                <c:pt idx="46">
                  <c:v>44688.166666666664</c:v>
                </c:pt>
                <c:pt idx="47">
                  <c:v>44688.208333333336</c:v>
                </c:pt>
                <c:pt idx="48">
                  <c:v>44688.25</c:v>
                </c:pt>
                <c:pt idx="49">
                  <c:v>44688.333333333336</c:v>
                </c:pt>
                <c:pt idx="50">
                  <c:v>44688.375</c:v>
                </c:pt>
                <c:pt idx="51">
                  <c:v>44688.416666666664</c:v>
                </c:pt>
                <c:pt idx="52">
                  <c:v>44688.458333333336</c:v>
                </c:pt>
                <c:pt idx="53">
                  <c:v>44688.5</c:v>
                </c:pt>
                <c:pt idx="54">
                  <c:v>44688.541666666664</c:v>
                </c:pt>
                <c:pt idx="55">
                  <c:v>44688.583333333336</c:v>
                </c:pt>
                <c:pt idx="56">
                  <c:v>44688.625</c:v>
                </c:pt>
                <c:pt idx="57">
                  <c:v>44688.666666666664</c:v>
                </c:pt>
                <c:pt idx="58">
                  <c:v>44688.708333333336</c:v>
                </c:pt>
                <c:pt idx="59">
                  <c:v>44688.75</c:v>
                </c:pt>
                <c:pt idx="60">
                  <c:v>44688.791666666664</c:v>
                </c:pt>
                <c:pt idx="61">
                  <c:v>44688.833333333336</c:v>
                </c:pt>
                <c:pt idx="62">
                  <c:v>44688.875</c:v>
                </c:pt>
                <c:pt idx="63">
                  <c:v>44688.916666666664</c:v>
                </c:pt>
                <c:pt idx="64">
                  <c:v>44688.958333333336</c:v>
                </c:pt>
                <c:pt idx="65">
                  <c:v>44689</c:v>
                </c:pt>
                <c:pt idx="66">
                  <c:v>44689.041666666664</c:v>
                </c:pt>
                <c:pt idx="67">
                  <c:v>44689.083333333336</c:v>
                </c:pt>
                <c:pt idx="68">
                  <c:v>44689.125</c:v>
                </c:pt>
                <c:pt idx="69">
                  <c:v>44689.166666666664</c:v>
                </c:pt>
                <c:pt idx="70">
                  <c:v>44689.208333333336</c:v>
                </c:pt>
                <c:pt idx="71">
                  <c:v>44689.25</c:v>
                </c:pt>
                <c:pt idx="72">
                  <c:v>44689.291666666664</c:v>
                </c:pt>
                <c:pt idx="73">
                  <c:v>44689.333333333336</c:v>
                </c:pt>
                <c:pt idx="74">
                  <c:v>44689.375</c:v>
                </c:pt>
                <c:pt idx="75">
                  <c:v>44689.416666666664</c:v>
                </c:pt>
                <c:pt idx="76">
                  <c:v>44689.458333333336</c:v>
                </c:pt>
                <c:pt idx="77">
                  <c:v>44689.5</c:v>
                </c:pt>
                <c:pt idx="78">
                  <c:v>44689.541666666664</c:v>
                </c:pt>
                <c:pt idx="79">
                  <c:v>44689.583333333336</c:v>
                </c:pt>
                <c:pt idx="80">
                  <c:v>44689.625</c:v>
                </c:pt>
                <c:pt idx="81">
                  <c:v>44689.666666666664</c:v>
                </c:pt>
                <c:pt idx="82">
                  <c:v>44689.708333333336</c:v>
                </c:pt>
                <c:pt idx="83">
                  <c:v>44689.75</c:v>
                </c:pt>
                <c:pt idx="84">
                  <c:v>44689.791666666664</c:v>
                </c:pt>
                <c:pt idx="85">
                  <c:v>44689.833333333336</c:v>
                </c:pt>
                <c:pt idx="86">
                  <c:v>44689.875</c:v>
                </c:pt>
                <c:pt idx="87">
                  <c:v>44689.916666666664</c:v>
                </c:pt>
                <c:pt idx="88">
                  <c:v>44689.958333333336</c:v>
                </c:pt>
                <c:pt idx="89">
                  <c:v>44690</c:v>
                </c:pt>
                <c:pt idx="90">
                  <c:v>44690.041666666664</c:v>
                </c:pt>
                <c:pt idx="91">
                  <c:v>44690.083333333336</c:v>
                </c:pt>
                <c:pt idx="92">
                  <c:v>44690.125</c:v>
                </c:pt>
                <c:pt idx="93">
                  <c:v>44690.166666666664</c:v>
                </c:pt>
                <c:pt idx="94">
                  <c:v>44690.208333333336</c:v>
                </c:pt>
                <c:pt idx="95">
                  <c:v>44690.25</c:v>
                </c:pt>
                <c:pt idx="96">
                  <c:v>44690.291666666664</c:v>
                </c:pt>
                <c:pt idx="97">
                  <c:v>44690.333333333336</c:v>
                </c:pt>
                <c:pt idx="98">
                  <c:v>44690.375</c:v>
                </c:pt>
                <c:pt idx="99">
                  <c:v>44690.416666666664</c:v>
                </c:pt>
                <c:pt idx="100">
                  <c:v>44690.458333333336</c:v>
                </c:pt>
                <c:pt idx="101">
                  <c:v>44690.5</c:v>
                </c:pt>
                <c:pt idx="102">
                  <c:v>44690.541666666664</c:v>
                </c:pt>
                <c:pt idx="103">
                  <c:v>44690.583333333336</c:v>
                </c:pt>
                <c:pt idx="104">
                  <c:v>44690.625</c:v>
                </c:pt>
                <c:pt idx="105">
                  <c:v>44690.666666666664</c:v>
                </c:pt>
                <c:pt idx="106">
                  <c:v>44690.708333333336</c:v>
                </c:pt>
                <c:pt idx="107">
                  <c:v>44690.75</c:v>
                </c:pt>
                <c:pt idx="108">
                  <c:v>44690.791666666664</c:v>
                </c:pt>
                <c:pt idx="109">
                  <c:v>44690.833333333336</c:v>
                </c:pt>
                <c:pt idx="110">
                  <c:v>44690.875</c:v>
                </c:pt>
                <c:pt idx="111">
                  <c:v>44690.916666666664</c:v>
                </c:pt>
                <c:pt idx="112">
                  <c:v>44690.958333333336</c:v>
                </c:pt>
                <c:pt idx="113">
                  <c:v>44691</c:v>
                </c:pt>
                <c:pt idx="114">
                  <c:v>44691.041666666664</c:v>
                </c:pt>
                <c:pt idx="115">
                  <c:v>44691.083333333336</c:v>
                </c:pt>
                <c:pt idx="116">
                  <c:v>44691.125</c:v>
                </c:pt>
                <c:pt idx="117">
                  <c:v>44691.166666666664</c:v>
                </c:pt>
                <c:pt idx="118">
                  <c:v>44691.208333333336</c:v>
                </c:pt>
                <c:pt idx="119">
                  <c:v>44691.25</c:v>
                </c:pt>
                <c:pt idx="120">
                  <c:v>44691.291666666664</c:v>
                </c:pt>
                <c:pt idx="121">
                  <c:v>44691.333333333336</c:v>
                </c:pt>
                <c:pt idx="122">
                  <c:v>44691.375</c:v>
                </c:pt>
                <c:pt idx="123">
                  <c:v>44691.416666666664</c:v>
                </c:pt>
                <c:pt idx="124">
                  <c:v>44691.458333333336</c:v>
                </c:pt>
                <c:pt idx="125">
                  <c:v>44691.5</c:v>
                </c:pt>
                <c:pt idx="126">
                  <c:v>44691.541666666664</c:v>
                </c:pt>
                <c:pt idx="127">
                  <c:v>44691.583333333336</c:v>
                </c:pt>
                <c:pt idx="128">
                  <c:v>44691.625</c:v>
                </c:pt>
                <c:pt idx="129">
                  <c:v>44691.666666666664</c:v>
                </c:pt>
                <c:pt idx="130">
                  <c:v>44691.708333333336</c:v>
                </c:pt>
                <c:pt idx="131">
                  <c:v>44691.75</c:v>
                </c:pt>
                <c:pt idx="132">
                  <c:v>44691.791666666664</c:v>
                </c:pt>
                <c:pt idx="133">
                  <c:v>44691.833333333336</c:v>
                </c:pt>
                <c:pt idx="134">
                  <c:v>44691.875</c:v>
                </c:pt>
                <c:pt idx="135">
                  <c:v>44691.916666666664</c:v>
                </c:pt>
                <c:pt idx="136">
                  <c:v>44691.958333333336</c:v>
                </c:pt>
                <c:pt idx="137">
                  <c:v>44692</c:v>
                </c:pt>
                <c:pt idx="138">
                  <c:v>44692.041666666664</c:v>
                </c:pt>
                <c:pt idx="139">
                  <c:v>44692.083333333336</c:v>
                </c:pt>
                <c:pt idx="140">
                  <c:v>44692.125</c:v>
                </c:pt>
                <c:pt idx="141">
                  <c:v>44692.166666666664</c:v>
                </c:pt>
                <c:pt idx="142">
                  <c:v>44692.208333333336</c:v>
                </c:pt>
                <c:pt idx="143">
                  <c:v>44692.25</c:v>
                </c:pt>
                <c:pt idx="144">
                  <c:v>44692.291666666664</c:v>
                </c:pt>
                <c:pt idx="145">
                  <c:v>44692.333333333336</c:v>
                </c:pt>
                <c:pt idx="146">
                  <c:v>44692.375</c:v>
                </c:pt>
                <c:pt idx="147">
                  <c:v>44692.416666666664</c:v>
                </c:pt>
                <c:pt idx="148">
                  <c:v>44692.458333333336</c:v>
                </c:pt>
                <c:pt idx="149">
                  <c:v>44692.5</c:v>
                </c:pt>
                <c:pt idx="150">
                  <c:v>44692.541666666664</c:v>
                </c:pt>
                <c:pt idx="151">
                  <c:v>44692.583333333336</c:v>
                </c:pt>
                <c:pt idx="152">
                  <c:v>44692.625</c:v>
                </c:pt>
                <c:pt idx="153">
                  <c:v>44692.666666666664</c:v>
                </c:pt>
                <c:pt idx="154">
                  <c:v>44692.708333333336</c:v>
                </c:pt>
                <c:pt idx="155">
                  <c:v>44692.75</c:v>
                </c:pt>
                <c:pt idx="156">
                  <c:v>44692.791666666664</c:v>
                </c:pt>
                <c:pt idx="157">
                  <c:v>44692.833333333336</c:v>
                </c:pt>
                <c:pt idx="158">
                  <c:v>44692.875</c:v>
                </c:pt>
                <c:pt idx="159">
                  <c:v>44692.916666666664</c:v>
                </c:pt>
                <c:pt idx="160">
                  <c:v>44692.958333333336</c:v>
                </c:pt>
                <c:pt idx="161">
                  <c:v>44693</c:v>
                </c:pt>
                <c:pt idx="162">
                  <c:v>44693.041666666664</c:v>
                </c:pt>
                <c:pt idx="163">
                  <c:v>44693.083333333336</c:v>
                </c:pt>
                <c:pt idx="164">
                  <c:v>44693.125</c:v>
                </c:pt>
                <c:pt idx="165">
                  <c:v>44693.166666666664</c:v>
                </c:pt>
                <c:pt idx="166">
                  <c:v>44693.208333333336</c:v>
                </c:pt>
                <c:pt idx="167">
                  <c:v>44693.25</c:v>
                </c:pt>
                <c:pt idx="168">
                  <c:v>44693.291666666664</c:v>
                </c:pt>
                <c:pt idx="169">
                  <c:v>44693.333333333336</c:v>
                </c:pt>
                <c:pt idx="170">
                  <c:v>44693.375</c:v>
                </c:pt>
                <c:pt idx="171">
                  <c:v>44693.416666666664</c:v>
                </c:pt>
                <c:pt idx="172">
                  <c:v>44693.458333333336</c:v>
                </c:pt>
                <c:pt idx="173">
                  <c:v>44693.5</c:v>
                </c:pt>
                <c:pt idx="174">
                  <c:v>44693.541666666664</c:v>
                </c:pt>
                <c:pt idx="175">
                  <c:v>44693.583333333336</c:v>
                </c:pt>
                <c:pt idx="176">
                  <c:v>44693.625</c:v>
                </c:pt>
                <c:pt idx="177">
                  <c:v>44693.666666666664</c:v>
                </c:pt>
                <c:pt idx="178">
                  <c:v>44693.708333333336</c:v>
                </c:pt>
                <c:pt idx="179">
                  <c:v>44693.75</c:v>
                </c:pt>
                <c:pt idx="180">
                  <c:v>44693.791666666664</c:v>
                </c:pt>
                <c:pt idx="181">
                  <c:v>44693.833333333336</c:v>
                </c:pt>
                <c:pt idx="182">
                  <c:v>44693.875</c:v>
                </c:pt>
                <c:pt idx="183">
                  <c:v>44693.916666666664</c:v>
                </c:pt>
                <c:pt idx="184">
                  <c:v>44693.958333333336</c:v>
                </c:pt>
                <c:pt idx="185">
                  <c:v>44694</c:v>
                </c:pt>
                <c:pt idx="186">
                  <c:v>44694.041666666664</c:v>
                </c:pt>
                <c:pt idx="187">
                  <c:v>44694.083333333336</c:v>
                </c:pt>
                <c:pt idx="188">
                  <c:v>44694.125</c:v>
                </c:pt>
                <c:pt idx="189">
                  <c:v>44694.166666666664</c:v>
                </c:pt>
                <c:pt idx="190">
                  <c:v>44694.208333333336</c:v>
                </c:pt>
                <c:pt idx="191">
                  <c:v>44694.25</c:v>
                </c:pt>
                <c:pt idx="192">
                  <c:v>44694.291666666664</c:v>
                </c:pt>
                <c:pt idx="193">
                  <c:v>44694.333333333336</c:v>
                </c:pt>
                <c:pt idx="194">
                  <c:v>44694.375</c:v>
                </c:pt>
                <c:pt idx="195">
                  <c:v>44694.416666666664</c:v>
                </c:pt>
                <c:pt idx="196">
                  <c:v>44694.458333333336</c:v>
                </c:pt>
                <c:pt idx="197">
                  <c:v>44694.5</c:v>
                </c:pt>
                <c:pt idx="198">
                  <c:v>44694.541666666664</c:v>
                </c:pt>
                <c:pt idx="199">
                  <c:v>44694.583333333336</c:v>
                </c:pt>
                <c:pt idx="200">
                  <c:v>44694.625</c:v>
                </c:pt>
                <c:pt idx="201">
                  <c:v>44694.666666666664</c:v>
                </c:pt>
                <c:pt idx="202">
                  <c:v>44694.708333333336</c:v>
                </c:pt>
                <c:pt idx="203">
                  <c:v>44694.75</c:v>
                </c:pt>
                <c:pt idx="204">
                  <c:v>44694.791666666664</c:v>
                </c:pt>
                <c:pt idx="205">
                  <c:v>44694.833333333336</c:v>
                </c:pt>
                <c:pt idx="206">
                  <c:v>44694.875</c:v>
                </c:pt>
                <c:pt idx="207">
                  <c:v>44694.916666666664</c:v>
                </c:pt>
                <c:pt idx="208">
                  <c:v>44694.958333333336</c:v>
                </c:pt>
                <c:pt idx="209">
                  <c:v>44695</c:v>
                </c:pt>
                <c:pt idx="210">
                  <c:v>44695.041666666664</c:v>
                </c:pt>
                <c:pt idx="211">
                  <c:v>44695.083333333336</c:v>
                </c:pt>
                <c:pt idx="212">
                  <c:v>44695.125</c:v>
                </c:pt>
                <c:pt idx="213">
                  <c:v>44695.166666666664</c:v>
                </c:pt>
                <c:pt idx="214">
                  <c:v>44695.208333333336</c:v>
                </c:pt>
                <c:pt idx="215">
                  <c:v>44695.25</c:v>
                </c:pt>
                <c:pt idx="216">
                  <c:v>44695.291666666664</c:v>
                </c:pt>
                <c:pt idx="217">
                  <c:v>44695.333333333336</c:v>
                </c:pt>
                <c:pt idx="218">
                  <c:v>44695.375</c:v>
                </c:pt>
                <c:pt idx="219">
                  <c:v>44695.416666666664</c:v>
                </c:pt>
                <c:pt idx="220">
                  <c:v>44695.458333333336</c:v>
                </c:pt>
                <c:pt idx="221">
                  <c:v>44695.5</c:v>
                </c:pt>
                <c:pt idx="222">
                  <c:v>44695.541666666664</c:v>
                </c:pt>
                <c:pt idx="223">
                  <c:v>44695.583333333336</c:v>
                </c:pt>
                <c:pt idx="224">
                  <c:v>44695.625</c:v>
                </c:pt>
                <c:pt idx="225">
                  <c:v>44695.666666666664</c:v>
                </c:pt>
                <c:pt idx="226">
                  <c:v>44695.708333333336</c:v>
                </c:pt>
                <c:pt idx="227">
                  <c:v>44695.75</c:v>
                </c:pt>
                <c:pt idx="228">
                  <c:v>44695.791666666664</c:v>
                </c:pt>
                <c:pt idx="229">
                  <c:v>44695.833333333336</c:v>
                </c:pt>
                <c:pt idx="230">
                  <c:v>44695.875</c:v>
                </c:pt>
                <c:pt idx="231">
                  <c:v>44695.916666666664</c:v>
                </c:pt>
                <c:pt idx="232">
                  <c:v>44695.958333333336</c:v>
                </c:pt>
              </c:numCache>
            </c:numRef>
          </c:cat>
          <c:val>
            <c:numRef>
              <c:f>Sheet1!$C$2:$C$234</c:f>
              <c:numCache>
                <c:formatCode>_("$"* #,##0_);_("$"* \(#,##0\);_("$"* "-"??_);_(@_)</c:formatCode>
                <c:ptCount val="233"/>
                <c:pt idx="0">
                  <c:v>640782400.252527</c:v>
                </c:pt>
                <c:pt idx="1">
                  <c:v>639332751.02505302</c:v>
                </c:pt>
                <c:pt idx="2">
                  <c:v>639836444.58269298</c:v>
                </c:pt>
                <c:pt idx="3">
                  <c:v>640394658.58269298</c:v>
                </c:pt>
                <c:pt idx="4">
                  <c:v>641798492.18960595</c:v>
                </c:pt>
                <c:pt idx="5">
                  <c:v>640833843.81596804</c:v>
                </c:pt>
                <c:pt idx="6">
                  <c:v>640833843.81596804</c:v>
                </c:pt>
                <c:pt idx="7">
                  <c:v>639795409.325194</c:v>
                </c:pt>
                <c:pt idx="8">
                  <c:v>639313646.70494902</c:v>
                </c:pt>
                <c:pt idx="9">
                  <c:v>651213897.02494895</c:v>
                </c:pt>
                <c:pt idx="10">
                  <c:v>650653982.81716704</c:v>
                </c:pt>
                <c:pt idx="11">
                  <c:v>651514580.37915099</c:v>
                </c:pt>
                <c:pt idx="12">
                  <c:v>651514580.37915099</c:v>
                </c:pt>
                <c:pt idx="13">
                  <c:v>651514580.37915099</c:v>
                </c:pt>
                <c:pt idx="14">
                  <c:v>653769755.38111103</c:v>
                </c:pt>
                <c:pt idx="15">
                  <c:v>654752351.20265102</c:v>
                </c:pt>
                <c:pt idx="16">
                  <c:v>654753355.83807099</c:v>
                </c:pt>
                <c:pt idx="17">
                  <c:v>657058936.00088799</c:v>
                </c:pt>
                <c:pt idx="18">
                  <c:v>657068793.06723297</c:v>
                </c:pt>
                <c:pt idx="19">
                  <c:v>657482013.06723297</c:v>
                </c:pt>
                <c:pt idx="20">
                  <c:v>657364716.68795097</c:v>
                </c:pt>
                <c:pt idx="21">
                  <c:v>655442948.03859997</c:v>
                </c:pt>
                <c:pt idx="22">
                  <c:v>655334435.19511604</c:v>
                </c:pt>
                <c:pt idx="23">
                  <c:v>655334435.19511604</c:v>
                </c:pt>
                <c:pt idx="24">
                  <c:v>655334435.19511604</c:v>
                </c:pt>
                <c:pt idx="25">
                  <c:v>655292338.56128705</c:v>
                </c:pt>
                <c:pt idx="26">
                  <c:v>655315117.14953995</c:v>
                </c:pt>
                <c:pt idx="27">
                  <c:v>655716481.12426102</c:v>
                </c:pt>
                <c:pt idx="28">
                  <c:v>655791613.98090398</c:v>
                </c:pt>
                <c:pt idx="29">
                  <c:v>655791613.98090398</c:v>
                </c:pt>
                <c:pt idx="30">
                  <c:v>655729249.52179098</c:v>
                </c:pt>
                <c:pt idx="31">
                  <c:v>665177883.91897798</c:v>
                </c:pt>
                <c:pt idx="32">
                  <c:v>665324913.953789</c:v>
                </c:pt>
                <c:pt idx="33">
                  <c:v>665858182.24747896</c:v>
                </c:pt>
                <c:pt idx="34">
                  <c:v>665858182.24747896</c:v>
                </c:pt>
                <c:pt idx="35">
                  <c:v>665970132.50560606</c:v>
                </c:pt>
                <c:pt idx="36">
                  <c:v>665246645.51015997</c:v>
                </c:pt>
                <c:pt idx="37">
                  <c:v>665306932.28048205</c:v>
                </c:pt>
                <c:pt idx="38">
                  <c:v>665055903.77928901</c:v>
                </c:pt>
                <c:pt idx="39">
                  <c:v>664987598.42428696</c:v>
                </c:pt>
                <c:pt idx="40">
                  <c:v>664983033.15322304</c:v>
                </c:pt>
                <c:pt idx="41">
                  <c:v>664583425.74833798</c:v>
                </c:pt>
                <c:pt idx="42">
                  <c:v>665119717.26417506</c:v>
                </c:pt>
                <c:pt idx="43">
                  <c:v>665119717.26417506</c:v>
                </c:pt>
                <c:pt idx="44">
                  <c:v>664901288.03591001</c:v>
                </c:pt>
                <c:pt idx="45">
                  <c:v>665901262.41342795</c:v>
                </c:pt>
                <c:pt idx="46">
                  <c:v>666163630.23013794</c:v>
                </c:pt>
                <c:pt idx="47">
                  <c:v>671169552.44396496</c:v>
                </c:pt>
                <c:pt idx="48">
                  <c:v>671778675.62821698</c:v>
                </c:pt>
                <c:pt idx="49">
                  <c:v>674063382.73982203</c:v>
                </c:pt>
                <c:pt idx="50">
                  <c:v>677057226.18430102</c:v>
                </c:pt>
                <c:pt idx="51">
                  <c:v>675210402.69729996</c:v>
                </c:pt>
                <c:pt idx="52">
                  <c:v>682429751.360901</c:v>
                </c:pt>
                <c:pt idx="53">
                  <c:v>685484904.35939097</c:v>
                </c:pt>
                <c:pt idx="54">
                  <c:v>685536535.82692099</c:v>
                </c:pt>
                <c:pt idx="55">
                  <c:v>689586971.08622396</c:v>
                </c:pt>
                <c:pt idx="56">
                  <c:v>689238663.48641205</c:v>
                </c:pt>
                <c:pt idx="57">
                  <c:v>689582270.03143203</c:v>
                </c:pt>
                <c:pt idx="58">
                  <c:v>691916728.84892404</c:v>
                </c:pt>
                <c:pt idx="59">
                  <c:v>723906077.73166895</c:v>
                </c:pt>
                <c:pt idx="60">
                  <c:v>742634991.80189502</c:v>
                </c:pt>
                <c:pt idx="61">
                  <c:v>757045013.54316497</c:v>
                </c:pt>
                <c:pt idx="62">
                  <c:v>734908031.55396998</c:v>
                </c:pt>
                <c:pt idx="63">
                  <c:v>632515535.50533199</c:v>
                </c:pt>
                <c:pt idx="64">
                  <c:v>627649424.45013106</c:v>
                </c:pt>
                <c:pt idx="65">
                  <c:v>641033360.01828301</c:v>
                </c:pt>
                <c:pt idx="66">
                  <c:v>639236414.60697997</c:v>
                </c:pt>
                <c:pt idx="67">
                  <c:v>624377913.54733205</c:v>
                </c:pt>
                <c:pt idx="68">
                  <c:v>531739811.973903</c:v>
                </c:pt>
                <c:pt idx="69">
                  <c:v>482588146.66237402</c:v>
                </c:pt>
                <c:pt idx="70">
                  <c:v>484378278.58140397</c:v>
                </c:pt>
                <c:pt idx="71">
                  <c:v>525944387.20496303</c:v>
                </c:pt>
                <c:pt idx="72">
                  <c:v>528624275.32522601</c:v>
                </c:pt>
                <c:pt idx="73">
                  <c:v>539234448.18276501</c:v>
                </c:pt>
                <c:pt idx="74">
                  <c:v>566154427.82808197</c:v>
                </c:pt>
                <c:pt idx="75">
                  <c:v>572494836.33823705</c:v>
                </c:pt>
                <c:pt idx="76">
                  <c:v>576915475.66927505</c:v>
                </c:pt>
                <c:pt idx="77">
                  <c:v>583983100.54405797</c:v>
                </c:pt>
                <c:pt idx="78">
                  <c:v>585335879.24179304</c:v>
                </c:pt>
                <c:pt idx="79">
                  <c:v>466449167.82305902</c:v>
                </c:pt>
                <c:pt idx="80">
                  <c:v>473959957.63070202</c:v>
                </c:pt>
                <c:pt idx="81">
                  <c:v>491270051.05459499</c:v>
                </c:pt>
                <c:pt idx="82">
                  <c:v>524033644.13158202</c:v>
                </c:pt>
                <c:pt idx="83">
                  <c:v>529259795.55716801</c:v>
                </c:pt>
                <c:pt idx="84">
                  <c:v>532996249.54696202</c:v>
                </c:pt>
                <c:pt idx="85">
                  <c:v>537059046.99406803</c:v>
                </c:pt>
                <c:pt idx="86">
                  <c:v>525114612.39749402</c:v>
                </c:pt>
                <c:pt idx="87">
                  <c:v>537140547.95793998</c:v>
                </c:pt>
                <c:pt idx="88">
                  <c:v>542602820.26582205</c:v>
                </c:pt>
                <c:pt idx="89">
                  <c:v>544813883.71874797</c:v>
                </c:pt>
                <c:pt idx="90">
                  <c:v>516533875.68374997</c:v>
                </c:pt>
                <c:pt idx="91">
                  <c:v>531545504.80380398</c:v>
                </c:pt>
                <c:pt idx="92">
                  <c:v>529851968.58144099</c:v>
                </c:pt>
                <c:pt idx="93">
                  <c:v>551544052.09496403</c:v>
                </c:pt>
                <c:pt idx="94">
                  <c:v>546686190.75763595</c:v>
                </c:pt>
                <c:pt idx="95">
                  <c:v>545564189.60217702</c:v>
                </c:pt>
                <c:pt idx="96">
                  <c:v>546912412.35704803</c:v>
                </c:pt>
                <c:pt idx="97">
                  <c:v>553545436.284886</c:v>
                </c:pt>
                <c:pt idx="98">
                  <c:v>544069703.68213499</c:v>
                </c:pt>
                <c:pt idx="99">
                  <c:v>534784503.25966102</c:v>
                </c:pt>
                <c:pt idx="100">
                  <c:v>551325724.33836102</c:v>
                </c:pt>
                <c:pt idx="101">
                  <c:v>554939819.644907</c:v>
                </c:pt>
                <c:pt idx="102">
                  <c:v>587880298.96779299</c:v>
                </c:pt>
                <c:pt idx="103">
                  <c:v>616207523.20330596</c:v>
                </c:pt>
                <c:pt idx="104">
                  <c:v>633800531.10609102</c:v>
                </c:pt>
                <c:pt idx="105">
                  <c:v>651291630.50342798</c:v>
                </c:pt>
                <c:pt idx="106">
                  <c:v>653774997.39579594</c:v>
                </c:pt>
                <c:pt idx="107">
                  <c:v>693747251.38063097</c:v>
                </c:pt>
                <c:pt idx="108">
                  <c:v>682877258.76379502</c:v>
                </c:pt>
                <c:pt idx="109">
                  <c:v>681641917.566329</c:v>
                </c:pt>
                <c:pt idx="110">
                  <c:v>700850316.560691</c:v>
                </c:pt>
                <c:pt idx="111">
                  <c:v>699440064.66409898</c:v>
                </c:pt>
                <c:pt idx="112">
                  <c:v>719639442.79695904</c:v>
                </c:pt>
                <c:pt idx="113">
                  <c:v>717367298.82846904</c:v>
                </c:pt>
                <c:pt idx="114">
                  <c:v>715690269.64637899</c:v>
                </c:pt>
                <c:pt idx="115">
                  <c:v>720670629.41168904</c:v>
                </c:pt>
                <c:pt idx="116">
                  <c:v>720280510.57581794</c:v>
                </c:pt>
                <c:pt idx="117">
                  <c:v>705874069.414114</c:v>
                </c:pt>
                <c:pt idx="118">
                  <c:v>680666399.89046705</c:v>
                </c:pt>
                <c:pt idx="119">
                  <c:v>663600412.76019597</c:v>
                </c:pt>
                <c:pt idx="120">
                  <c:v>679359716.27063596</c:v>
                </c:pt>
                <c:pt idx="121">
                  <c:v>672261152.82255197</c:v>
                </c:pt>
                <c:pt idx="122">
                  <c:v>677802382.34953201</c:v>
                </c:pt>
                <c:pt idx="123">
                  <c:v>676539118.41734302</c:v>
                </c:pt>
                <c:pt idx="124">
                  <c:v>671537722.57115602</c:v>
                </c:pt>
                <c:pt idx="125">
                  <c:v>669864156.14773297</c:v>
                </c:pt>
                <c:pt idx="126">
                  <c:v>667421534.57118595</c:v>
                </c:pt>
                <c:pt idx="127">
                  <c:v>676807702.24184895</c:v>
                </c:pt>
                <c:pt idx="128">
                  <c:v>672216460.69724905</c:v>
                </c:pt>
                <c:pt idx="129">
                  <c:v>673053117.88410294</c:v>
                </c:pt>
                <c:pt idx="130">
                  <c:v>667094966.96639597</c:v>
                </c:pt>
                <c:pt idx="131">
                  <c:v>665919127.02739</c:v>
                </c:pt>
                <c:pt idx="132">
                  <c:v>668719022.85830903</c:v>
                </c:pt>
                <c:pt idx="133">
                  <c:v>670711877.90958095</c:v>
                </c:pt>
                <c:pt idx="134">
                  <c:v>695481613.90260899</c:v>
                </c:pt>
                <c:pt idx="135">
                  <c:v>670111100.09084105</c:v>
                </c:pt>
                <c:pt idx="136">
                  <c:v>660972352.70600605</c:v>
                </c:pt>
                <c:pt idx="137">
                  <c:v>659742119.15886104</c:v>
                </c:pt>
                <c:pt idx="138">
                  <c:v>662629731.01882195</c:v>
                </c:pt>
                <c:pt idx="139">
                  <c:v>651780977.84064305</c:v>
                </c:pt>
                <c:pt idx="140">
                  <c:v>654443868.43373203</c:v>
                </c:pt>
                <c:pt idx="141">
                  <c:v>664028767.018592</c:v>
                </c:pt>
                <c:pt idx="142">
                  <c:v>659476887.23698795</c:v>
                </c:pt>
                <c:pt idx="143">
                  <c:v>662824483.09488797</c:v>
                </c:pt>
                <c:pt idx="144">
                  <c:v>374183231.29781699</c:v>
                </c:pt>
                <c:pt idx="145">
                  <c:v>366514797.77566099</c:v>
                </c:pt>
                <c:pt idx="146">
                  <c:v>355992911.45464301</c:v>
                </c:pt>
                <c:pt idx="147">
                  <c:v>355069629.89496303</c:v>
                </c:pt>
                <c:pt idx="148">
                  <c:v>351123885.95105797</c:v>
                </c:pt>
                <c:pt idx="149">
                  <c:v>357142755.61465198</c:v>
                </c:pt>
                <c:pt idx="150">
                  <c:v>346733430.85459501</c:v>
                </c:pt>
                <c:pt idx="151">
                  <c:v>337247151.45190299</c:v>
                </c:pt>
                <c:pt idx="152">
                  <c:v>333376391.21161002</c:v>
                </c:pt>
                <c:pt idx="153">
                  <c:v>326521822.25132602</c:v>
                </c:pt>
                <c:pt idx="154">
                  <c:v>325560946.068259</c:v>
                </c:pt>
                <c:pt idx="155">
                  <c:v>326488077.26546299</c:v>
                </c:pt>
                <c:pt idx="156">
                  <c:v>317696612.75060201</c:v>
                </c:pt>
                <c:pt idx="157">
                  <c:v>316188139.93357497</c:v>
                </c:pt>
                <c:pt idx="158">
                  <c:v>312942471.54846102</c:v>
                </c:pt>
                <c:pt idx="159">
                  <c:v>304738953.029459</c:v>
                </c:pt>
                <c:pt idx="160">
                  <c:v>298528173.83579201</c:v>
                </c:pt>
                <c:pt idx="161">
                  <c:v>295135730.50966603</c:v>
                </c:pt>
                <c:pt idx="162">
                  <c:v>297069907.46179903</c:v>
                </c:pt>
                <c:pt idx="163">
                  <c:v>302973074.81383502</c:v>
                </c:pt>
                <c:pt idx="164">
                  <c:v>300825456.29552901</c:v>
                </c:pt>
                <c:pt idx="165">
                  <c:v>300198944.881468</c:v>
                </c:pt>
                <c:pt idx="166">
                  <c:v>298977476.85434401</c:v>
                </c:pt>
                <c:pt idx="167">
                  <c:v>298894290.74831498</c:v>
                </c:pt>
                <c:pt idx="168">
                  <c:v>240515136.511994</c:v>
                </c:pt>
                <c:pt idx="169">
                  <c:v>231087789.71683699</c:v>
                </c:pt>
                <c:pt idx="170">
                  <c:v>220225058.57724601</c:v>
                </c:pt>
                <c:pt idx="171">
                  <c:v>216021605.678826</c:v>
                </c:pt>
                <c:pt idx="172">
                  <c:v>212921748.962529</c:v>
                </c:pt>
                <c:pt idx="173">
                  <c:v>206052007.10210401</c:v>
                </c:pt>
                <c:pt idx="174">
                  <c:v>205814087.27545801</c:v>
                </c:pt>
                <c:pt idx="175">
                  <c:v>204173114.203462</c:v>
                </c:pt>
                <c:pt idx="176">
                  <c:v>200218759.154201</c:v>
                </c:pt>
                <c:pt idx="177">
                  <c:v>200238522.20663801</c:v>
                </c:pt>
                <c:pt idx="178">
                  <c:v>198969161.218337</c:v>
                </c:pt>
                <c:pt idx="179">
                  <c:v>196811722.660045</c:v>
                </c:pt>
                <c:pt idx="180">
                  <c:v>149299208.23411801</c:v>
                </c:pt>
                <c:pt idx="181">
                  <c:v>143989166.39764401</c:v>
                </c:pt>
                <c:pt idx="182">
                  <c:v>137695440.39450899</c:v>
                </c:pt>
                <c:pt idx="183">
                  <c:v>137439112.75280699</c:v>
                </c:pt>
                <c:pt idx="184">
                  <c:v>140675774.397113</c:v>
                </c:pt>
                <c:pt idx="185">
                  <c:v>143106462.98026499</c:v>
                </c:pt>
                <c:pt idx="186">
                  <c:v>132238245.10996599</c:v>
                </c:pt>
                <c:pt idx="187">
                  <c:v>132031959.789665</c:v>
                </c:pt>
                <c:pt idx="188">
                  <c:v>131712348.69860099</c:v>
                </c:pt>
                <c:pt idx="189">
                  <c:v>131261230.58716901</c:v>
                </c:pt>
                <c:pt idx="190">
                  <c:v>131605066.76358099</c:v>
                </c:pt>
                <c:pt idx="191">
                  <c:v>131888724.41918799</c:v>
                </c:pt>
                <c:pt idx="192">
                  <c:v>131694312.65905599</c:v>
                </c:pt>
                <c:pt idx="193">
                  <c:v>132810747.704273</c:v>
                </c:pt>
                <c:pt idx="194">
                  <c:v>132121225.915526</c:v>
                </c:pt>
                <c:pt idx="195">
                  <c:v>133968605.776513</c:v>
                </c:pt>
                <c:pt idx="196">
                  <c:v>133356038.048713</c:v>
                </c:pt>
                <c:pt idx="197">
                  <c:v>133502929.792191</c:v>
                </c:pt>
                <c:pt idx="198">
                  <c:v>132726607.912925</c:v>
                </c:pt>
                <c:pt idx="199">
                  <c:v>132572477.418614</c:v>
                </c:pt>
                <c:pt idx="200">
                  <c:v>132422354.36258601</c:v>
                </c:pt>
                <c:pt idx="201">
                  <c:v>133573491.544807</c:v>
                </c:pt>
                <c:pt idx="202">
                  <c:v>131287907.750873</c:v>
                </c:pt>
                <c:pt idx="203">
                  <c:v>131350425.083481</c:v>
                </c:pt>
                <c:pt idx="204">
                  <c:v>131779556.515488</c:v>
                </c:pt>
                <c:pt idx="205">
                  <c:v>132255573.589533</c:v>
                </c:pt>
                <c:pt idx="206">
                  <c:v>130732205.50266699</c:v>
                </c:pt>
                <c:pt idx="207">
                  <c:v>131071753.61479101</c:v>
                </c:pt>
                <c:pt idx="208">
                  <c:v>130944413.308887</c:v>
                </c:pt>
                <c:pt idx="209">
                  <c:v>131419821.018768</c:v>
                </c:pt>
                <c:pt idx="210">
                  <c:v>130825979.96297</c:v>
                </c:pt>
                <c:pt idx="211">
                  <c:v>130081347.81438901</c:v>
                </c:pt>
                <c:pt idx="212">
                  <c:v>129593328.860421</c:v>
                </c:pt>
                <c:pt idx="213">
                  <c:v>130317686.20013499</c:v>
                </c:pt>
                <c:pt idx="214">
                  <c:v>130102081.06985199</c:v>
                </c:pt>
                <c:pt idx="215">
                  <c:v>130103906.24180099</c:v>
                </c:pt>
                <c:pt idx="216">
                  <c:v>129945120.518401</c:v>
                </c:pt>
                <c:pt idx="217">
                  <c:v>129329033.649985</c:v>
                </c:pt>
                <c:pt idx="218">
                  <c:v>128271847.890343</c:v>
                </c:pt>
                <c:pt idx="219">
                  <c:v>127610974.527098</c:v>
                </c:pt>
                <c:pt idx="220">
                  <c:v>128604090.861378</c:v>
                </c:pt>
                <c:pt idx="221">
                  <c:v>127696299.192884</c:v>
                </c:pt>
                <c:pt idx="222">
                  <c:v>126392395.346623</c:v>
                </c:pt>
                <c:pt idx="223">
                  <c:v>125987490.30112199</c:v>
                </c:pt>
                <c:pt idx="224">
                  <c:v>125931191.11517601</c:v>
                </c:pt>
                <c:pt idx="225">
                  <c:v>125915876.28992701</c:v>
                </c:pt>
                <c:pt idx="226">
                  <c:v>126020742.853541</c:v>
                </c:pt>
                <c:pt idx="227">
                  <c:v>124918382.958736</c:v>
                </c:pt>
                <c:pt idx="228">
                  <c:v>124267893.297096</c:v>
                </c:pt>
                <c:pt idx="229">
                  <c:v>123276800.799503</c:v>
                </c:pt>
                <c:pt idx="230">
                  <c:v>123044154.63205101</c:v>
                </c:pt>
                <c:pt idx="231">
                  <c:v>122323952.344695</c:v>
                </c:pt>
                <c:pt idx="232">
                  <c:v>122085492.79849</c:v>
                </c:pt>
              </c:numCache>
            </c:numRef>
          </c:val>
          <c:extLst>
            <c:ext xmlns:c16="http://schemas.microsoft.com/office/drawing/2014/chart" uri="{C3380CC4-5D6E-409C-BE32-E72D297353CC}">
              <c16:uniqueId val="{00000000-6725-5F4B-9C66-4B7F684426AC}"/>
            </c:ext>
          </c:extLst>
        </c:ser>
        <c:ser>
          <c:idx val="0"/>
          <c:order val="1"/>
          <c:tx>
            <c:strRef>
              <c:f>Sheet1!$B$1</c:f>
              <c:strCache>
                <c:ptCount val="1"/>
                <c:pt idx="0">
                  <c:v> USDC/USDT/DAI (Curve3/CRV3) Liquidity in Pool </c:v>
                </c:pt>
              </c:strCache>
            </c:strRef>
          </c:tx>
          <c:spPr>
            <a:solidFill>
              <a:schemeClr val="accent1"/>
            </a:solidFill>
            <a:ln w="28575" cap="rnd">
              <a:noFill/>
              <a:round/>
            </a:ln>
            <a:effectLst/>
          </c:spPr>
          <c:cat>
            <c:numRef>
              <c:f>Sheet1!$A$2:$A$234</c:f>
              <c:numCache>
                <c:formatCode>m/d/yy\ h:mm;@</c:formatCode>
                <c:ptCount val="233"/>
                <c:pt idx="0">
                  <c:v>44686</c:v>
                </c:pt>
                <c:pt idx="1">
                  <c:v>44686.041666666664</c:v>
                </c:pt>
                <c:pt idx="2">
                  <c:v>44686.083333333336</c:v>
                </c:pt>
                <c:pt idx="3">
                  <c:v>44686.125</c:v>
                </c:pt>
                <c:pt idx="4">
                  <c:v>44686.166666666664</c:v>
                </c:pt>
                <c:pt idx="5">
                  <c:v>44686.208333333336</c:v>
                </c:pt>
                <c:pt idx="6">
                  <c:v>44686.25</c:v>
                </c:pt>
                <c:pt idx="7">
                  <c:v>44686.291666666664</c:v>
                </c:pt>
                <c:pt idx="8">
                  <c:v>44686.333333333336</c:v>
                </c:pt>
                <c:pt idx="9">
                  <c:v>44686.375</c:v>
                </c:pt>
                <c:pt idx="10">
                  <c:v>44686.458333333336</c:v>
                </c:pt>
                <c:pt idx="11">
                  <c:v>44686.5</c:v>
                </c:pt>
                <c:pt idx="12">
                  <c:v>44686.541666666664</c:v>
                </c:pt>
                <c:pt idx="13">
                  <c:v>44686.583333333336</c:v>
                </c:pt>
                <c:pt idx="14">
                  <c:v>44686.625</c:v>
                </c:pt>
                <c:pt idx="15">
                  <c:v>44686.666666666664</c:v>
                </c:pt>
                <c:pt idx="16">
                  <c:v>44686.708333333336</c:v>
                </c:pt>
                <c:pt idx="17">
                  <c:v>44686.75</c:v>
                </c:pt>
                <c:pt idx="18">
                  <c:v>44686.791666666664</c:v>
                </c:pt>
                <c:pt idx="19">
                  <c:v>44686.833333333336</c:v>
                </c:pt>
                <c:pt idx="20">
                  <c:v>44686.916666666664</c:v>
                </c:pt>
                <c:pt idx="21">
                  <c:v>44686.958333333336</c:v>
                </c:pt>
                <c:pt idx="22">
                  <c:v>44687.083333333336</c:v>
                </c:pt>
                <c:pt idx="23">
                  <c:v>44687.125</c:v>
                </c:pt>
                <c:pt idx="24">
                  <c:v>44687.166666666664</c:v>
                </c:pt>
                <c:pt idx="25">
                  <c:v>44687.25</c:v>
                </c:pt>
                <c:pt idx="26">
                  <c:v>44687.291666666664</c:v>
                </c:pt>
                <c:pt idx="27">
                  <c:v>44687.333333333336</c:v>
                </c:pt>
                <c:pt idx="28">
                  <c:v>44687.375</c:v>
                </c:pt>
                <c:pt idx="29">
                  <c:v>44687.416666666664</c:v>
                </c:pt>
                <c:pt idx="30">
                  <c:v>44687.458333333336</c:v>
                </c:pt>
                <c:pt idx="31">
                  <c:v>44687.5</c:v>
                </c:pt>
                <c:pt idx="32">
                  <c:v>44687.541666666664</c:v>
                </c:pt>
                <c:pt idx="33">
                  <c:v>44687.625</c:v>
                </c:pt>
                <c:pt idx="34">
                  <c:v>44687.666666666664</c:v>
                </c:pt>
                <c:pt idx="35">
                  <c:v>44687.708333333336</c:v>
                </c:pt>
                <c:pt idx="36">
                  <c:v>44687.75</c:v>
                </c:pt>
                <c:pt idx="37">
                  <c:v>44687.791666666664</c:v>
                </c:pt>
                <c:pt idx="38">
                  <c:v>44687.833333333336</c:v>
                </c:pt>
                <c:pt idx="39">
                  <c:v>44687.875</c:v>
                </c:pt>
                <c:pt idx="40">
                  <c:v>44687.916666666664</c:v>
                </c:pt>
                <c:pt idx="41">
                  <c:v>44687.958333333336</c:v>
                </c:pt>
                <c:pt idx="42">
                  <c:v>44688</c:v>
                </c:pt>
                <c:pt idx="43">
                  <c:v>44688.041666666664</c:v>
                </c:pt>
                <c:pt idx="44">
                  <c:v>44688.083333333336</c:v>
                </c:pt>
                <c:pt idx="45">
                  <c:v>44688.125</c:v>
                </c:pt>
                <c:pt idx="46">
                  <c:v>44688.166666666664</c:v>
                </c:pt>
                <c:pt idx="47">
                  <c:v>44688.208333333336</c:v>
                </c:pt>
                <c:pt idx="48">
                  <c:v>44688.25</c:v>
                </c:pt>
                <c:pt idx="49">
                  <c:v>44688.333333333336</c:v>
                </c:pt>
                <c:pt idx="50">
                  <c:v>44688.375</c:v>
                </c:pt>
                <c:pt idx="51">
                  <c:v>44688.416666666664</c:v>
                </c:pt>
                <c:pt idx="52">
                  <c:v>44688.458333333336</c:v>
                </c:pt>
                <c:pt idx="53">
                  <c:v>44688.5</c:v>
                </c:pt>
                <c:pt idx="54">
                  <c:v>44688.541666666664</c:v>
                </c:pt>
                <c:pt idx="55">
                  <c:v>44688.583333333336</c:v>
                </c:pt>
                <c:pt idx="56">
                  <c:v>44688.625</c:v>
                </c:pt>
                <c:pt idx="57">
                  <c:v>44688.666666666664</c:v>
                </c:pt>
                <c:pt idx="58">
                  <c:v>44688.708333333336</c:v>
                </c:pt>
                <c:pt idx="59">
                  <c:v>44688.75</c:v>
                </c:pt>
                <c:pt idx="60">
                  <c:v>44688.791666666664</c:v>
                </c:pt>
                <c:pt idx="61">
                  <c:v>44688.833333333336</c:v>
                </c:pt>
                <c:pt idx="62">
                  <c:v>44688.875</c:v>
                </c:pt>
                <c:pt idx="63">
                  <c:v>44688.916666666664</c:v>
                </c:pt>
                <c:pt idx="64">
                  <c:v>44688.958333333336</c:v>
                </c:pt>
                <c:pt idx="65">
                  <c:v>44689</c:v>
                </c:pt>
                <c:pt idx="66">
                  <c:v>44689.041666666664</c:v>
                </c:pt>
                <c:pt idx="67">
                  <c:v>44689.083333333336</c:v>
                </c:pt>
                <c:pt idx="68">
                  <c:v>44689.125</c:v>
                </c:pt>
                <c:pt idx="69">
                  <c:v>44689.166666666664</c:v>
                </c:pt>
                <c:pt idx="70">
                  <c:v>44689.208333333336</c:v>
                </c:pt>
                <c:pt idx="71">
                  <c:v>44689.25</c:v>
                </c:pt>
                <c:pt idx="72">
                  <c:v>44689.291666666664</c:v>
                </c:pt>
                <c:pt idx="73">
                  <c:v>44689.333333333336</c:v>
                </c:pt>
                <c:pt idx="74">
                  <c:v>44689.375</c:v>
                </c:pt>
                <c:pt idx="75">
                  <c:v>44689.416666666664</c:v>
                </c:pt>
                <c:pt idx="76">
                  <c:v>44689.458333333336</c:v>
                </c:pt>
                <c:pt idx="77">
                  <c:v>44689.5</c:v>
                </c:pt>
                <c:pt idx="78">
                  <c:v>44689.541666666664</c:v>
                </c:pt>
                <c:pt idx="79">
                  <c:v>44689.583333333336</c:v>
                </c:pt>
                <c:pt idx="80">
                  <c:v>44689.625</c:v>
                </c:pt>
                <c:pt idx="81">
                  <c:v>44689.666666666664</c:v>
                </c:pt>
                <c:pt idx="82">
                  <c:v>44689.708333333336</c:v>
                </c:pt>
                <c:pt idx="83">
                  <c:v>44689.75</c:v>
                </c:pt>
                <c:pt idx="84">
                  <c:v>44689.791666666664</c:v>
                </c:pt>
                <c:pt idx="85">
                  <c:v>44689.833333333336</c:v>
                </c:pt>
                <c:pt idx="86">
                  <c:v>44689.875</c:v>
                </c:pt>
                <c:pt idx="87">
                  <c:v>44689.916666666664</c:v>
                </c:pt>
                <c:pt idx="88">
                  <c:v>44689.958333333336</c:v>
                </c:pt>
                <c:pt idx="89">
                  <c:v>44690</c:v>
                </c:pt>
                <c:pt idx="90">
                  <c:v>44690.041666666664</c:v>
                </c:pt>
                <c:pt idx="91">
                  <c:v>44690.083333333336</c:v>
                </c:pt>
                <c:pt idx="92">
                  <c:v>44690.125</c:v>
                </c:pt>
                <c:pt idx="93">
                  <c:v>44690.166666666664</c:v>
                </c:pt>
                <c:pt idx="94">
                  <c:v>44690.208333333336</c:v>
                </c:pt>
                <c:pt idx="95">
                  <c:v>44690.25</c:v>
                </c:pt>
                <c:pt idx="96">
                  <c:v>44690.291666666664</c:v>
                </c:pt>
                <c:pt idx="97">
                  <c:v>44690.333333333336</c:v>
                </c:pt>
                <c:pt idx="98">
                  <c:v>44690.375</c:v>
                </c:pt>
                <c:pt idx="99">
                  <c:v>44690.416666666664</c:v>
                </c:pt>
                <c:pt idx="100">
                  <c:v>44690.458333333336</c:v>
                </c:pt>
                <c:pt idx="101">
                  <c:v>44690.5</c:v>
                </c:pt>
                <c:pt idx="102">
                  <c:v>44690.541666666664</c:v>
                </c:pt>
                <c:pt idx="103">
                  <c:v>44690.583333333336</c:v>
                </c:pt>
                <c:pt idx="104">
                  <c:v>44690.625</c:v>
                </c:pt>
                <c:pt idx="105">
                  <c:v>44690.666666666664</c:v>
                </c:pt>
                <c:pt idx="106">
                  <c:v>44690.708333333336</c:v>
                </c:pt>
                <c:pt idx="107">
                  <c:v>44690.75</c:v>
                </c:pt>
                <c:pt idx="108">
                  <c:v>44690.791666666664</c:v>
                </c:pt>
                <c:pt idx="109">
                  <c:v>44690.833333333336</c:v>
                </c:pt>
                <c:pt idx="110">
                  <c:v>44690.875</c:v>
                </c:pt>
                <c:pt idx="111">
                  <c:v>44690.916666666664</c:v>
                </c:pt>
                <c:pt idx="112">
                  <c:v>44690.958333333336</c:v>
                </c:pt>
                <c:pt idx="113">
                  <c:v>44691</c:v>
                </c:pt>
                <c:pt idx="114">
                  <c:v>44691.041666666664</c:v>
                </c:pt>
                <c:pt idx="115">
                  <c:v>44691.083333333336</c:v>
                </c:pt>
                <c:pt idx="116">
                  <c:v>44691.125</c:v>
                </c:pt>
                <c:pt idx="117">
                  <c:v>44691.166666666664</c:v>
                </c:pt>
                <c:pt idx="118">
                  <c:v>44691.208333333336</c:v>
                </c:pt>
                <c:pt idx="119">
                  <c:v>44691.25</c:v>
                </c:pt>
                <c:pt idx="120">
                  <c:v>44691.291666666664</c:v>
                </c:pt>
                <c:pt idx="121">
                  <c:v>44691.333333333336</c:v>
                </c:pt>
                <c:pt idx="122">
                  <c:v>44691.375</c:v>
                </c:pt>
                <c:pt idx="123">
                  <c:v>44691.416666666664</c:v>
                </c:pt>
                <c:pt idx="124">
                  <c:v>44691.458333333336</c:v>
                </c:pt>
                <c:pt idx="125">
                  <c:v>44691.5</c:v>
                </c:pt>
                <c:pt idx="126">
                  <c:v>44691.541666666664</c:v>
                </c:pt>
                <c:pt idx="127">
                  <c:v>44691.583333333336</c:v>
                </c:pt>
                <c:pt idx="128">
                  <c:v>44691.625</c:v>
                </c:pt>
                <c:pt idx="129">
                  <c:v>44691.666666666664</c:v>
                </c:pt>
                <c:pt idx="130">
                  <c:v>44691.708333333336</c:v>
                </c:pt>
                <c:pt idx="131">
                  <c:v>44691.75</c:v>
                </c:pt>
                <c:pt idx="132">
                  <c:v>44691.791666666664</c:v>
                </c:pt>
                <c:pt idx="133">
                  <c:v>44691.833333333336</c:v>
                </c:pt>
                <c:pt idx="134">
                  <c:v>44691.875</c:v>
                </c:pt>
                <c:pt idx="135">
                  <c:v>44691.916666666664</c:v>
                </c:pt>
                <c:pt idx="136">
                  <c:v>44691.958333333336</c:v>
                </c:pt>
                <c:pt idx="137">
                  <c:v>44692</c:v>
                </c:pt>
                <c:pt idx="138">
                  <c:v>44692.041666666664</c:v>
                </c:pt>
                <c:pt idx="139">
                  <c:v>44692.083333333336</c:v>
                </c:pt>
                <c:pt idx="140">
                  <c:v>44692.125</c:v>
                </c:pt>
                <c:pt idx="141">
                  <c:v>44692.166666666664</c:v>
                </c:pt>
                <c:pt idx="142">
                  <c:v>44692.208333333336</c:v>
                </c:pt>
                <c:pt idx="143">
                  <c:v>44692.25</c:v>
                </c:pt>
                <c:pt idx="144">
                  <c:v>44692.291666666664</c:v>
                </c:pt>
                <c:pt idx="145">
                  <c:v>44692.333333333336</c:v>
                </c:pt>
                <c:pt idx="146">
                  <c:v>44692.375</c:v>
                </c:pt>
                <c:pt idx="147">
                  <c:v>44692.416666666664</c:v>
                </c:pt>
                <c:pt idx="148">
                  <c:v>44692.458333333336</c:v>
                </c:pt>
                <c:pt idx="149">
                  <c:v>44692.5</c:v>
                </c:pt>
                <c:pt idx="150">
                  <c:v>44692.541666666664</c:v>
                </c:pt>
                <c:pt idx="151">
                  <c:v>44692.583333333336</c:v>
                </c:pt>
                <c:pt idx="152">
                  <c:v>44692.625</c:v>
                </c:pt>
                <c:pt idx="153">
                  <c:v>44692.666666666664</c:v>
                </c:pt>
                <c:pt idx="154">
                  <c:v>44692.708333333336</c:v>
                </c:pt>
                <c:pt idx="155">
                  <c:v>44692.75</c:v>
                </c:pt>
                <c:pt idx="156">
                  <c:v>44692.791666666664</c:v>
                </c:pt>
                <c:pt idx="157">
                  <c:v>44692.833333333336</c:v>
                </c:pt>
                <c:pt idx="158">
                  <c:v>44692.875</c:v>
                </c:pt>
                <c:pt idx="159">
                  <c:v>44692.916666666664</c:v>
                </c:pt>
                <c:pt idx="160">
                  <c:v>44692.958333333336</c:v>
                </c:pt>
                <c:pt idx="161">
                  <c:v>44693</c:v>
                </c:pt>
                <c:pt idx="162">
                  <c:v>44693.041666666664</c:v>
                </c:pt>
                <c:pt idx="163">
                  <c:v>44693.083333333336</c:v>
                </c:pt>
                <c:pt idx="164">
                  <c:v>44693.125</c:v>
                </c:pt>
                <c:pt idx="165">
                  <c:v>44693.166666666664</c:v>
                </c:pt>
                <c:pt idx="166">
                  <c:v>44693.208333333336</c:v>
                </c:pt>
                <c:pt idx="167">
                  <c:v>44693.25</c:v>
                </c:pt>
                <c:pt idx="168">
                  <c:v>44693.291666666664</c:v>
                </c:pt>
                <c:pt idx="169">
                  <c:v>44693.333333333336</c:v>
                </c:pt>
                <c:pt idx="170">
                  <c:v>44693.375</c:v>
                </c:pt>
                <c:pt idx="171">
                  <c:v>44693.416666666664</c:v>
                </c:pt>
                <c:pt idx="172">
                  <c:v>44693.458333333336</c:v>
                </c:pt>
                <c:pt idx="173">
                  <c:v>44693.5</c:v>
                </c:pt>
                <c:pt idx="174">
                  <c:v>44693.541666666664</c:v>
                </c:pt>
                <c:pt idx="175">
                  <c:v>44693.583333333336</c:v>
                </c:pt>
                <c:pt idx="176">
                  <c:v>44693.625</c:v>
                </c:pt>
                <c:pt idx="177">
                  <c:v>44693.666666666664</c:v>
                </c:pt>
                <c:pt idx="178">
                  <c:v>44693.708333333336</c:v>
                </c:pt>
                <c:pt idx="179">
                  <c:v>44693.75</c:v>
                </c:pt>
                <c:pt idx="180">
                  <c:v>44693.791666666664</c:v>
                </c:pt>
                <c:pt idx="181">
                  <c:v>44693.833333333336</c:v>
                </c:pt>
                <c:pt idx="182">
                  <c:v>44693.875</c:v>
                </c:pt>
                <c:pt idx="183">
                  <c:v>44693.916666666664</c:v>
                </c:pt>
                <c:pt idx="184">
                  <c:v>44693.958333333336</c:v>
                </c:pt>
                <c:pt idx="185">
                  <c:v>44694</c:v>
                </c:pt>
                <c:pt idx="186">
                  <c:v>44694.041666666664</c:v>
                </c:pt>
                <c:pt idx="187">
                  <c:v>44694.083333333336</c:v>
                </c:pt>
                <c:pt idx="188">
                  <c:v>44694.125</c:v>
                </c:pt>
                <c:pt idx="189">
                  <c:v>44694.166666666664</c:v>
                </c:pt>
                <c:pt idx="190">
                  <c:v>44694.208333333336</c:v>
                </c:pt>
                <c:pt idx="191">
                  <c:v>44694.25</c:v>
                </c:pt>
                <c:pt idx="192">
                  <c:v>44694.291666666664</c:v>
                </c:pt>
                <c:pt idx="193">
                  <c:v>44694.333333333336</c:v>
                </c:pt>
                <c:pt idx="194">
                  <c:v>44694.375</c:v>
                </c:pt>
                <c:pt idx="195">
                  <c:v>44694.416666666664</c:v>
                </c:pt>
                <c:pt idx="196">
                  <c:v>44694.458333333336</c:v>
                </c:pt>
                <c:pt idx="197">
                  <c:v>44694.5</c:v>
                </c:pt>
                <c:pt idx="198">
                  <c:v>44694.541666666664</c:v>
                </c:pt>
                <c:pt idx="199">
                  <c:v>44694.583333333336</c:v>
                </c:pt>
                <c:pt idx="200">
                  <c:v>44694.625</c:v>
                </c:pt>
                <c:pt idx="201">
                  <c:v>44694.666666666664</c:v>
                </c:pt>
                <c:pt idx="202">
                  <c:v>44694.708333333336</c:v>
                </c:pt>
                <c:pt idx="203">
                  <c:v>44694.75</c:v>
                </c:pt>
                <c:pt idx="204">
                  <c:v>44694.791666666664</c:v>
                </c:pt>
                <c:pt idx="205">
                  <c:v>44694.833333333336</c:v>
                </c:pt>
                <c:pt idx="206">
                  <c:v>44694.875</c:v>
                </c:pt>
                <c:pt idx="207">
                  <c:v>44694.916666666664</c:v>
                </c:pt>
                <c:pt idx="208">
                  <c:v>44694.958333333336</c:v>
                </c:pt>
                <c:pt idx="209">
                  <c:v>44695</c:v>
                </c:pt>
                <c:pt idx="210">
                  <c:v>44695.041666666664</c:v>
                </c:pt>
                <c:pt idx="211">
                  <c:v>44695.083333333336</c:v>
                </c:pt>
                <c:pt idx="212">
                  <c:v>44695.125</c:v>
                </c:pt>
                <c:pt idx="213">
                  <c:v>44695.166666666664</c:v>
                </c:pt>
                <c:pt idx="214">
                  <c:v>44695.208333333336</c:v>
                </c:pt>
                <c:pt idx="215">
                  <c:v>44695.25</c:v>
                </c:pt>
                <c:pt idx="216">
                  <c:v>44695.291666666664</c:v>
                </c:pt>
                <c:pt idx="217">
                  <c:v>44695.333333333336</c:v>
                </c:pt>
                <c:pt idx="218">
                  <c:v>44695.375</c:v>
                </c:pt>
                <c:pt idx="219">
                  <c:v>44695.416666666664</c:v>
                </c:pt>
                <c:pt idx="220">
                  <c:v>44695.458333333336</c:v>
                </c:pt>
                <c:pt idx="221">
                  <c:v>44695.5</c:v>
                </c:pt>
                <c:pt idx="222">
                  <c:v>44695.541666666664</c:v>
                </c:pt>
                <c:pt idx="223">
                  <c:v>44695.583333333336</c:v>
                </c:pt>
                <c:pt idx="224">
                  <c:v>44695.625</c:v>
                </c:pt>
                <c:pt idx="225">
                  <c:v>44695.666666666664</c:v>
                </c:pt>
                <c:pt idx="226">
                  <c:v>44695.708333333336</c:v>
                </c:pt>
                <c:pt idx="227">
                  <c:v>44695.75</c:v>
                </c:pt>
                <c:pt idx="228">
                  <c:v>44695.791666666664</c:v>
                </c:pt>
                <c:pt idx="229">
                  <c:v>44695.833333333336</c:v>
                </c:pt>
                <c:pt idx="230">
                  <c:v>44695.875</c:v>
                </c:pt>
                <c:pt idx="231">
                  <c:v>44695.916666666664</c:v>
                </c:pt>
                <c:pt idx="232">
                  <c:v>44695.958333333336</c:v>
                </c:pt>
              </c:numCache>
            </c:numRef>
          </c:cat>
          <c:val>
            <c:numRef>
              <c:f>Sheet1!$B$2:$B$234</c:f>
              <c:numCache>
                <c:formatCode>_("$"* #,##0_);_("$"* \(#,##0\);_("$"* "-"??_);_(@_)</c:formatCode>
                <c:ptCount val="233"/>
                <c:pt idx="0">
                  <c:v>597989010.09624505</c:v>
                </c:pt>
                <c:pt idx="1">
                  <c:v>598289582.95356095</c:v>
                </c:pt>
                <c:pt idx="2">
                  <c:v>597796461.78919399</c:v>
                </c:pt>
                <c:pt idx="3">
                  <c:v>597249969.27357399</c:v>
                </c:pt>
                <c:pt idx="4">
                  <c:v>595812842.36528099</c:v>
                </c:pt>
                <c:pt idx="5">
                  <c:v>596757972.06899095</c:v>
                </c:pt>
                <c:pt idx="6">
                  <c:v>596767296.03391099</c:v>
                </c:pt>
                <c:pt idx="7">
                  <c:v>597784734.97265399</c:v>
                </c:pt>
                <c:pt idx="8">
                  <c:v>598256832.74086905</c:v>
                </c:pt>
                <c:pt idx="9">
                  <c:v>586607447.94689</c:v>
                </c:pt>
                <c:pt idx="10">
                  <c:v>589578787.46284795</c:v>
                </c:pt>
                <c:pt idx="11">
                  <c:v>588736545.49693203</c:v>
                </c:pt>
                <c:pt idx="12">
                  <c:v>588731105.42764497</c:v>
                </c:pt>
                <c:pt idx="13">
                  <c:v>588726242.76459801</c:v>
                </c:pt>
                <c:pt idx="14">
                  <c:v>584421555.81925797</c:v>
                </c:pt>
                <c:pt idx="15">
                  <c:v>583459812.164487</c:v>
                </c:pt>
                <c:pt idx="16">
                  <c:v>583469610.64610898</c:v>
                </c:pt>
                <c:pt idx="17">
                  <c:v>581222857.02522397</c:v>
                </c:pt>
                <c:pt idx="18">
                  <c:v>581213209.58192694</c:v>
                </c:pt>
                <c:pt idx="19">
                  <c:v>580808778.79382706</c:v>
                </c:pt>
                <c:pt idx="20">
                  <c:v>580945021.91328597</c:v>
                </c:pt>
                <c:pt idx="21">
                  <c:v>582827505.52564001</c:v>
                </c:pt>
                <c:pt idx="22">
                  <c:v>582451730.46913099</c:v>
                </c:pt>
                <c:pt idx="23">
                  <c:v>582422256.45723903</c:v>
                </c:pt>
                <c:pt idx="24">
                  <c:v>582406211.464342</c:v>
                </c:pt>
                <c:pt idx="25">
                  <c:v>582447446.70248497</c:v>
                </c:pt>
                <c:pt idx="26">
                  <c:v>582425152.06225002</c:v>
                </c:pt>
                <c:pt idx="27">
                  <c:v>582032708.54766202</c:v>
                </c:pt>
                <c:pt idx="28">
                  <c:v>581959172.68460798</c:v>
                </c:pt>
                <c:pt idx="29">
                  <c:v>582009978.01202202</c:v>
                </c:pt>
                <c:pt idx="30">
                  <c:v>582071073.68887103</c:v>
                </c:pt>
                <c:pt idx="31">
                  <c:v>572824273.03042197</c:v>
                </c:pt>
                <c:pt idx="32">
                  <c:v>571637009.79465699</c:v>
                </c:pt>
                <c:pt idx="33">
                  <c:v>568193003.42888296</c:v>
                </c:pt>
                <c:pt idx="34">
                  <c:v>568455407.14437997</c:v>
                </c:pt>
                <c:pt idx="35">
                  <c:v>568345858.16639602</c:v>
                </c:pt>
                <c:pt idx="36">
                  <c:v>569055168.72286201</c:v>
                </c:pt>
                <c:pt idx="37">
                  <c:v>568996401.32875097</c:v>
                </c:pt>
                <c:pt idx="38">
                  <c:v>569260869.165815</c:v>
                </c:pt>
                <c:pt idx="39">
                  <c:v>569327763.82437897</c:v>
                </c:pt>
                <c:pt idx="40">
                  <c:v>569224459.638237</c:v>
                </c:pt>
                <c:pt idx="41">
                  <c:v>568578220.44369602</c:v>
                </c:pt>
                <c:pt idx="42">
                  <c:v>568186336.84059799</c:v>
                </c:pt>
                <c:pt idx="43">
                  <c:v>568945244.79787898</c:v>
                </c:pt>
                <c:pt idx="44">
                  <c:v>569159162.17484295</c:v>
                </c:pt>
                <c:pt idx="45">
                  <c:v>568181024.91784894</c:v>
                </c:pt>
                <c:pt idx="46">
                  <c:v>567924352.41964996</c:v>
                </c:pt>
                <c:pt idx="47">
                  <c:v>562878664.04172599</c:v>
                </c:pt>
                <c:pt idx="48">
                  <c:v>562303986.07982695</c:v>
                </c:pt>
                <c:pt idx="49">
                  <c:v>557991949.70486701</c:v>
                </c:pt>
                <c:pt idx="50">
                  <c:v>555062868.71773601</c:v>
                </c:pt>
                <c:pt idx="51">
                  <c:v>556773307.47577798</c:v>
                </c:pt>
                <c:pt idx="52">
                  <c:v>549710234.72981906</c:v>
                </c:pt>
                <c:pt idx="53">
                  <c:v>545581771.55843198</c:v>
                </c:pt>
                <c:pt idx="54">
                  <c:v>545119750.45344198</c:v>
                </c:pt>
                <c:pt idx="55">
                  <c:v>520345188.63442397</c:v>
                </c:pt>
                <c:pt idx="56">
                  <c:v>519673924.27869201</c:v>
                </c:pt>
                <c:pt idx="57">
                  <c:v>514738082.20794898</c:v>
                </c:pt>
                <c:pt idx="58">
                  <c:v>512453486.577429</c:v>
                </c:pt>
                <c:pt idx="59">
                  <c:v>466152767.07785702</c:v>
                </c:pt>
                <c:pt idx="60">
                  <c:v>418780637.854312</c:v>
                </c:pt>
                <c:pt idx="61">
                  <c:v>399427450.47930002</c:v>
                </c:pt>
                <c:pt idx="62">
                  <c:v>265528774.02450699</c:v>
                </c:pt>
                <c:pt idx="63">
                  <c:v>234387635.49648601</c:v>
                </c:pt>
                <c:pt idx="64">
                  <c:v>235920577.47681999</c:v>
                </c:pt>
                <c:pt idx="65">
                  <c:v>222797443.03785801</c:v>
                </c:pt>
                <c:pt idx="66">
                  <c:v>191219247.627215</c:v>
                </c:pt>
                <c:pt idx="67">
                  <c:v>249971323.58726299</c:v>
                </c:pt>
                <c:pt idx="68">
                  <c:v>280385260.80452102</c:v>
                </c:pt>
                <c:pt idx="69">
                  <c:v>328353822.268161</c:v>
                </c:pt>
                <c:pt idx="70">
                  <c:v>319330302.83909702</c:v>
                </c:pt>
                <c:pt idx="71">
                  <c:v>278103781.36841899</c:v>
                </c:pt>
                <c:pt idx="72">
                  <c:v>277453774.49927503</c:v>
                </c:pt>
                <c:pt idx="73">
                  <c:v>267076253.51617801</c:v>
                </c:pt>
                <c:pt idx="74">
                  <c:v>239889049.013843</c:v>
                </c:pt>
                <c:pt idx="75">
                  <c:v>232854063.24611199</c:v>
                </c:pt>
                <c:pt idx="76">
                  <c:v>228587813.02761301</c:v>
                </c:pt>
                <c:pt idx="77">
                  <c:v>221639562.909435</c:v>
                </c:pt>
                <c:pt idx="78">
                  <c:v>219978924.32203501</c:v>
                </c:pt>
                <c:pt idx="79">
                  <c:v>394693283.63309002</c:v>
                </c:pt>
                <c:pt idx="80">
                  <c:v>322530264.87134302</c:v>
                </c:pt>
                <c:pt idx="81">
                  <c:v>305622666.053689</c:v>
                </c:pt>
                <c:pt idx="82">
                  <c:v>273635226.67464697</c:v>
                </c:pt>
                <c:pt idx="83">
                  <c:v>268556986.76848698</c:v>
                </c:pt>
                <c:pt idx="84">
                  <c:v>264923645.249295</c:v>
                </c:pt>
                <c:pt idx="85">
                  <c:v>280550421.31308597</c:v>
                </c:pt>
                <c:pt idx="86">
                  <c:v>272626715.90124398</c:v>
                </c:pt>
                <c:pt idx="87">
                  <c:v>279815665.67157</c:v>
                </c:pt>
                <c:pt idx="88">
                  <c:v>274497394.653642</c:v>
                </c:pt>
                <c:pt idx="89">
                  <c:v>272341012.02334601</c:v>
                </c:pt>
                <c:pt idx="90">
                  <c:v>280369163.32270497</c:v>
                </c:pt>
                <c:pt idx="91">
                  <c:v>265612335.96814999</c:v>
                </c:pt>
                <c:pt idx="92">
                  <c:v>266955122.20048499</c:v>
                </c:pt>
                <c:pt idx="93">
                  <c:v>250084502.76111001</c:v>
                </c:pt>
                <c:pt idx="94">
                  <c:v>254862492.299694</c:v>
                </c:pt>
                <c:pt idx="95">
                  <c:v>255977250.21883899</c:v>
                </c:pt>
                <c:pt idx="96">
                  <c:v>254663195.525383</c:v>
                </c:pt>
                <c:pt idx="97">
                  <c:v>248199603.25656599</c:v>
                </c:pt>
                <c:pt idx="98">
                  <c:v>263400270.31624699</c:v>
                </c:pt>
                <c:pt idx="99">
                  <c:v>272318608.80462003</c:v>
                </c:pt>
                <c:pt idx="100">
                  <c:v>256312944.43022701</c:v>
                </c:pt>
                <c:pt idx="101">
                  <c:v>241096284.23769599</c:v>
                </c:pt>
                <c:pt idx="102">
                  <c:v>201350616.984285</c:v>
                </c:pt>
                <c:pt idx="103">
                  <c:v>173893521.160411</c:v>
                </c:pt>
                <c:pt idx="104">
                  <c:v>153742958.388776</c:v>
                </c:pt>
                <c:pt idx="105">
                  <c:v>143299300.52012599</c:v>
                </c:pt>
                <c:pt idx="106">
                  <c:v>119020064.625415</c:v>
                </c:pt>
                <c:pt idx="107">
                  <c:v>73382500.821586698</c:v>
                </c:pt>
                <c:pt idx="108">
                  <c:v>70783760.877301902</c:v>
                </c:pt>
                <c:pt idx="109">
                  <c:v>71281199.8653716</c:v>
                </c:pt>
                <c:pt idx="110">
                  <c:v>53866099.939295299</c:v>
                </c:pt>
                <c:pt idx="111">
                  <c:v>50968058.551221997</c:v>
                </c:pt>
                <c:pt idx="112">
                  <c:v>33911520.912988402</c:v>
                </c:pt>
                <c:pt idx="113">
                  <c:v>34826176.137106597</c:v>
                </c:pt>
                <c:pt idx="114">
                  <c:v>35641546.455289103</c:v>
                </c:pt>
                <c:pt idx="115">
                  <c:v>31894508.141714599</c:v>
                </c:pt>
                <c:pt idx="116">
                  <c:v>32219565.657917999</c:v>
                </c:pt>
                <c:pt idx="117">
                  <c:v>42653074.556743503</c:v>
                </c:pt>
                <c:pt idx="118">
                  <c:v>53378257.387829199</c:v>
                </c:pt>
                <c:pt idx="119">
                  <c:v>68693467.816811398</c:v>
                </c:pt>
                <c:pt idx="120">
                  <c:v>52875975.4051686</c:v>
                </c:pt>
                <c:pt idx="121">
                  <c:v>58795355.135822102</c:v>
                </c:pt>
                <c:pt idx="122">
                  <c:v>53765572.592089303</c:v>
                </c:pt>
                <c:pt idx="123">
                  <c:v>54747893.215248004</c:v>
                </c:pt>
                <c:pt idx="124">
                  <c:v>59258095.136133403</c:v>
                </c:pt>
                <c:pt idx="125">
                  <c:v>60770502.867219597</c:v>
                </c:pt>
                <c:pt idx="126">
                  <c:v>62908718.932970099</c:v>
                </c:pt>
                <c:pt idx="127">
                  <c:v>54500629.213973999</c:v>
                </c:pt>
                <c:pt idx="128">
                  <c:v>53772966.866828397</c:v>
                </c:pt>
                <c:pt idx="129">
                  <c:v>53021767.964169897</c:v>
                </c:pt>
                <c:pt idx="130">
                  <c:v>56503771.517749801</c:v>
                </c:pt>
                <c:pt idx="131">
                  <c:v>57570787.8571437</c:v>
                </c:pt>
                <c:pt idx="132">
                  <c:v>54965569.106225498</c:v>
                </c:pt>
                <c:pt idx="133">
                  <c:v>53177784.294395901</c:v>
                </c:pt>
                <c:pt idx="134">
                  <c:v>32328454.669635002</c:v>
                </c:pt>
                <c:pt idx="135">
                  <c:v>26532945.189739201</c:v>
                </c:pt>
                <c:pt idx="136">
                  <c:v>33162537.453524999</c:v>
                </c:pt>
                <c:pt idx="137">
                  <c:v>34056011.354042597</c:v>
                </c:pt>
                <c:pt idx="138">
                  <c:v>31831031.7586057</c:v>
                </c:pt>
                <c:pt idx="139">
                  <c:v>39884874.911224</c:v>
                </c:pt>
                <c:pt idx="140">
                  <c:v>37578546.132955298</c:v>
                </c:pt>
                <c:pt idx="141">
                  <c:v>30087714.1395058</c:v>
                </c:pt>
                <c:pt idx="142">
                  <c:v>25200392.127390198</c:v>
                </c:pt>
                <c:pt idx="143">
                  <c:v>16986357.1936679</c:v>
                </c:pt>
                <c:pt idx="144">
                  <c:v>7546671.4735279996</c:v>
                </c:pt>
                <c:pt idx="145">
                  <c:v>9382937.2113150004</c:v>
                </c:pt>
                <c:pt idx="146">
                  <c:v>8317956.7768909195</c:v>
                </c:pt>
                <c:pt idx="147">
                  <c:v>8850057.3694662601</c:v>
                </c:pt>
                <c:pt idx="148">
                  <c:v>7457840.6502253301</c:v>
                </c:pt>
                <c:pt idx="149">
                  <c:v>5289137.5190566098</c:v>
                </c:pt>
                <c:pt idx="150">
                  <c:v>7847805.31924868</c:v>
                </c:pt>
                <c:pt idx="151">
                  <c:v>8239968.3312127199</c:v>
                </c:pt>
                <c:pt idx="152">
                  <c:v>10394204.864753</c:v>
                </c:pt>
                <c:pt idx="153">
                  <c:v>11589945.1554942</c:v>
                </c:pt>
                <c:pt idx="154">
                  <c:v>11858092.844569501</c:v>
                </c:pt>
                <c:pt idx="155">
                  <c:v>11251419.786838099</c:v>
                </c:pt>
                <c:pt idx="156">
                  <c:v>11263862.575698899</c:v>
                </c:pt>
                <c:pt idx="157">
                  <c:v>12296758.0844627</c:v>
                </c:pt>
                <c:pt idx="158">
                  <c:v>13860210.301557399</c:v>
                </c:pt>
                <c:pt idx="159">
                  <c:v>15017258.4495396</c:v>
                </c:pt>
                <c:pt idx="160">
                  <c:v>16460464.147451799</c:v>
                </c:pt>
                <c:pt idx="161">
                  <c:v>17367121.569494698</c:v>
                </c:pt>
                <c:pt idx="162">
                  <c:v>15165359.3881614</c:v>
                </c:pt>
                <c:pt idx="163">
                  <c:v>10858030.638356</c:v>
                </c:pt>
                <c:pt idx="164">
                  <c:v>12353082.723690201</c:v>
                </c:pt>
                <c:pt idx="165">
                  <c:v>12813522.9956448</c:v>
                </c:pt>
                <c:pt idx="166">
                  <c:v>12595863.692729799</c:v>
                </c:pt>
                <c:pt idx="167">
                  <c:v>10527310.347977201</c:v>
                </c:pt>
                <c:pt idx="168">
                  <c:v>10154983.695359901</c:v>
                </c:pt>
                <c:pt idx="169">
                  <c:v>7846173.3549440503</c:v>
                </c:pt>
                <c:pt idx="170">
                  <c:v>5966327.4115292802</c:v>
                </c:pt>
                <c:pt idx="171">
                  <c:v>4887081.4558153497</c:v>
                </c:pt>
                <c:pt idx="172">
                  <c:v>6367899.5834109103</c:v>
                </c:pt>
                <c:pt idx="173">
                  <c:v>7421415.6899098</c:v>
                </c:pt>
                <c:pt idx="174">
                  <c:v>7098031.48806726</c:v>
                </c:pt>
                <c:pt idx="175">
                  <c:v>5113805.5615067398</c:v>
                </c:pt>
                <c:pt idx="176">
                  <c:v>4466559.0446891198</c:v>
                </c:pt>
                <c:pt idx="177">
                  <c:v>3525115.7483603698</c:v>
                </c:pt>
                <c:pt idx="178">
                  <c:v>3687215.5475192</c:v>
                </c:pt>
                <c:pt idx="179">
                  <c:v>4592384.0498164501</c:v>
                </c:pt>
                <c:pt idx="180">
                  <c:v>3646190.5255835298</c:v>
                </c:pt>
                <c:pt idx="181">
                  <c:v>3862359.3574045999</c:v>
                </c:pt>
                <c:pt idx="182">
                  <c:v>4277903.4926436301</c:v>
                </c:pt>
                <c:pt idx="183">
                  <c:v>4386348.0943328701</c:v>
                </c:pt>
                <c:pt idx="184">
                  <c:v>2775393.1171546499</c:v>
                </c:pt>
                <c:pt idx="185">
                  <c:v>2011197.32581214</c:v>
                </c:pt>
                <c:pt idx="186">
                  <c:v>1190295.44473964</c:v>
                </c:pt>
                <c:pt idx="187">
                  <c:v>1213459.24804956</c:v>
                </c:pt>
                <c:pt idx="188">
                  <c:v>1249818.08108184</c:v>
                </c:pt>
                <c:pt idx="189">
                  <c:v>1298093.77791027</c:v>
                </c:pt>
                <c:pt idx="190">
                  <c:v>1256163.7432581801</c:v>
                </c:pt>
                <c:pt idx="191">
                  <c:v>1217180.22514673</c:v>
                </c:pt>
                <c:pt idx="192">
                  <c:v>1201822.8128408601</c:v>
                </c:pt>
                <c:pt idx="193">
                  <c:v>969744.525029173</c:v>
                </c:pt>
                <c:pt idx="194">
                  <c:v>1044952.7481034599</c:v>
                </c:pt>
                <c:pt idx="195">
                  <c:v>866397.38045271102</c:v>
                </c:pt>
                <c:pt idx="196">
                  <c:v>920579.36522196303</c:v>
                </c:pt>
                <c:pt idx="197">
                  <c:v>936129.06682567298</c:v>
                </c:pt>
                <c:pt idx="198">
                  <c:v>1013579.90065913</c:v>
                </c:pt>
                <c:pt idx="199">
                  <c:v>1031848.10229503</c:v>
                </c:pt>
                <c:pt idx="200">
                  <c:v>1046020.14646074</c:v>
                </c:pt>
                <c:pt idx="201">
                  <c:v>927274.75536811806</c:v>
                </c:pt>
                <c:pt idx="202">
                  <c:v>1187529.1287650501</c:v>
                </c:pt>
                <c:pt idx="203">
                  <c:v>1179356.9576774701</c:v>
                </c:pt>
                <c:pt idx="204">
                  <c:v>1122208.90598038</c:v>
                </c:pt>
                <c:pt idx="205">
                  <c:v>1065053.5140811801</c:v>
                </c:pt>
                <c:pt idx="206">
                  <c:v>1113635.8830150501</c:v>
                </c:pt>
                <c:pt idx="207">
                  <c:v>1071942.1043034501</c:v>
                </c:pt>
                <c:pt idx="208">
                  <c:v>1081054.89202487</c:v>
                </c:pt>
                <c:pt idx="209">
                  <c:v>1025925.15497226</c:v>
                </c:pt>
                <c:pt idx="210">
                  <c:v>1097661.4543903</c:v>
                </c:pt>
                <c:pt idx="211">
                  <c:v>1199299.53693759</c:v>
                </c:pt>
                <c:pt idx="212">
                  <c:v>1273890.5501816999</c:v>
                </c:pt>
                <c:pt idx="213">
                  <c:v>1166502.56393882</c:v>
                </c:pt>
                <c:pt idx="214">
                  <c:v>1197129.4089978901</c:v>
                </c:pt>
                <c:pt idx="215">
                  <c:v>1197025.43947069</c:v>
                </c:pt>
                <c:pt idx="216">
                  <c:v>1220414.8213939399</c:v>
                </c:pt>
                <c:pt idx="217">
                  <c:v>1316721.1172098799</c:v>
                </c:pt>
                <c:pt idx="218">
                  <c:v>1529481.7298201099</c:v>
                </c:pt>
                <c:pt idx="219">
                  <c:v>1440269.79361373</c:v>
                </c:pt>
                <c:pt idx="220">
                  <c:v>1265080.17835723</c:v>
                </c:pt>
                <c:pt idx="221">
                  <c:v>1194017.9068918</c:v>
                </c:pt>
                <c:pt idx="222">
                  <c:v>1170256.6579347199</c:v>
                </c:pt>
                <c:pt idx="223">
                  <c:v>1231915.9787355401</c:v>
                </c:pt>
                <c:pt idx="224">
                  <c:v>1241019.07739932</c:v>
                </c:pt>
                <c:pt idx="225">
                  <c:v>1243719.0997126701</c:v>
                </c:pt>
                <c:pt idx="226">
                  <c:v>1227189.8683916</c:v>
                </c:pt>
                <c:pt idx="227">
                  <c:v>1198754.14503415</c:v>
                </c:pt>
                <c:pt idx="228">
                  <c:v>1199775.7268610999</c:v>
                </c:pt>
                <c:pt idx="229">
                  <c:v>1206451.8590328</c:v>
                </c:pt>
                <c:pt idx="230">
                  <c:v>1244319.27308164</c:v>
                </c:pt>
                <c:pt idx="231">
                  <c:v>1318251.97410955</c:v>
                </c:pt>
                <c:pt idx="232">
                  <c:v>1308330.7517611</c:v>
                </c:pt>
              </c:numCache>
            </c:numRef>
          </c:val>
          <c:extLst>
            <c:ext xmlns:c16="http://schemas.microsoft.com/office/drawing/2014/chart" uri="{C3380CC4-5D6E-409C-BE32-E72D297353CC}">
              <c16:uniqueId val="{00000001-6725-5F4B-9C66-4B7F684426AC}"/>
            </c:ext>
          </c:extLst>
        </c:ser>
        <c:dLbls>
          <c:showLegendKey val="0"/>
          <c:showVal val="0"/>
          <c:showCatName val="0"/>
          <c:showSerName val="0"/>
          <c:showPercent val="0"/>
          <c:showBubbleSize val="0"/>
        </c:dLbls>
        <c:axId val="894669631"/>
        <c:axId val="219054447"/>
      </c:areaChart>
      <c:catAx>
        <c:axId val="894669631"/>
        <c:scaling>
          <c:orientation val="minMax"/>
        </c:scaling>
        <c:delete val="0"/>
        <c:axPos val="b"/>
        <c:numFmt formatCode="m/d/yy"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25"/>
        <c:noMultiLvlLbl val="1"/>
      </c:catAx>
      <c:valAx>
        <c:axId val="219054447"/>
        <c:scaling>
          <c:orientation val="minMax"/>
        </c:scaling>
        <c:delete val="0"/>
        <c:axPos val="l"/>
        <c:numFmt formatCode="[$$-409]#,##0.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894669631"/>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95747705714074E-2"/>
          <c:y val="3.6028247341062594E-2"/>
          <c:w val="0.92715087406402541"/>
          <c:h val="0.85211449845738929"/>
        </c:manualLayout>
      </c:layout>
      <c:lineChart>
        <c:grouping val="standard"/>
        <c:varyColors val="0"/>
        <c:ser>
          <c:idx val="1"/>
          <c:order val="1"/>
          <c:tx>
            <c:strRef>
              <c:f>Sheet1!$C$1</c:f>
              <c:strCache>
                <c:ptCount val="1"/>
                <c:pt idx="0">
                  <c:v> Luna </c:v>
                </c:pt>
              </c:strCache>
            </c:strRef>
          </c:tx>
          <c:spPr>
            <a:ln w="28575" cap="rnd">
              <a:solidFill>
                <a:schemeClr val="accent3"/>
              </a:solidFill>
              <a:round/>
            </a:ln>
            <a:effectLst/>
          </c:spPr>
          <c:marker>
            <c:symbol val="none"/>
          </c:marker>
          <c:cat>
            <c:numRef>
              <c:f>Sheet1!$A$2:$A$338</c:f>
              <c:numCache>
                <c:formatCode>[$-409]m/d/yy\ h:mm\ AM/PM;@</c:formatCode>
                <c:ptCount val="337"/>
                <c:pt idx="0">
                  <c:v>44684.882597488424</c:v>
                </c:pt>
                <c:pt idx="1">
                  <c:v>44684.924188113422</c:v>
                </c:pt>
                <c:pt idx="2">
                  <c:v>44684.965609016203</c:v>
                </c:pt>
                <c:pt idx="3">
                  <c:v>44685.00760305555</c:v>
                </c:pt>
                <c:pt idx="4">
                  <c:v>44685.049540995373</c:v>
                </c:pt>
                <c:pt idx="5">
                  <c:v>44685.090612916669</c:v>
                </c:pt>
                <c:pt idx="6">
                  <c:v>44685.132300335652</c:v>
                </c:pt>
                <c:pt idx="7">
                  <c:v>44685.174244513888</c:v>
                </c:pt>
                <c:pt idx="8">
                  <c:v>44685.215826203705</c:v>
                </c:pt>
                <c:pt idx="9">
                  <c:v>44685.257509687501</c:v>
                </c:pt>
                <c:pt idx="10">
                  <c:v>44685.299032777781</c:v>
                </c:pt>
                <c:pt idx="11">
                  <c:v>44685.340906863421</c:v>
                </c:pt>
                <c:pt idx="12">
                  <c:v>44685.388436354166</c:v>
                </c:pt>
                <c:pt idx="13">
                  <c:v>44685.424270324074</c:v>
                </c:pt>
                <c:pt idx="14">
                  <c:v>44685.465725300921</c:v>
                </c:pt>
                <c:pt idx="15">
                  <c:v>44685.507710023143</c:v>
                </c:pt>
                <c:pt idx="16">
                  <c:v>44685.549205451389</c:v>
                </c:pt>
                <c:pt idx="17">
                  <c:v>44685.590957210647</c:v>
                </c:pt>
                <c:pt idx="18">
                  <c:v>44685.632938587965</c:v>
                </c:pt>
                <c:pt idx="19">
                  <c:v>44685.67422173611</c:v>
                </c:pt>
                <c:pt idx="20">
                  <c:v>44685.715567002313</c:v>
                </c:pt>
                <c:pt idx="21">
                  <c:v>44685.757704999996</c:v>
                </c:pt>
                <c:pt idx="22">
                  <c:v>44685.798950439814</c:v>
                </c:pt>
                <c:pt idx="23">
                  <c:v>44685.841192453707</c:v>
                </c:pt>
                <c:pt idx="24">
                  <c:v>44685.882303888888</c:v>
                </c:pt>
                <c:pt idx="25">
                  <c:v>44685.924753703701</c:v>
                </c:pt>
                <c:pt idx="26">
                  <c:v>44685.965721597226</c:v>
                </c:pt>
                <c:pt idx="27">
                  <c:v>44686.008104259265</c:v>
                </c:pt>
                <c:pt idx="28">
                  <c:v>44686.049348171291</c:v>
                </c:pt>
                <c:pt idx="29">
                  <c:v>44686.090846631945</c:v>
                </c:pt>
                <c:pt idx="30">
                  <c:v>44686.13289627315</c:v>
                </c:pt>
                <c:pt idx="31">
                  <c:v>44686.17386678241</c:v>
                </c:pt>
                <c:pt idx="32">
                  <c:v>44686.216272002319</c:v>
                </c:pt>
                <c:pt idx="33">
                  <c:v>44686.257775555554</c:v>
                </c:pt>
                <c:pt idx="34">
                  <c:v>44686.29914447917</c:v>
                </c:pt>
                <c:pt idx="35">
                  <c:v>44686.340984236114</c:v>
                </c:pt>
                <c:pt idx="36">
                  <c:v>44686.382837407407</c:v>
                </c:pt>
                <c:pt idx="37">
                  <c:v>44686.424638113429</c:v>
                </c:pt>
                <c:pt idx="38">
                  <c:v>44686.466388877314</c:v>
                </c:pt>
                <c:pt idx="39">
                  <c:v>44686.507449756944</c:v>
                </c:pt>
                <c:pt idx="40">
                  <c:v>44686.549428854167</c:v>
                </c:pt>
                <c:pt idx="41">
                  <c:v>44686.590647407407</c:v>
                </c:pt>
                <c:pt idx="42">
                  <c:v>44686.632805752313</c:v>
                </c:pt>
                <c:pt idx="43">
                  <c:v>44686.674115868052</c:v>
                </c:pt>
                <c:pt idx="44">
                  <c:v>44686.716118784723</c:v>
                </c:pt>
                <c:pt idx="45">
                  <c:v>44686.757901689816</c:v>
                </c:pt>
                <c:pt idx="46">
                  <c:v>44686.799203333328</c:v>
                </c:pt>
                <c:pt idx="47">
                  <c:v>44686.841398321762</c:v>
                </c:pt>
                <c:pt idx="48">
                  <c:v>44686.882720821755</c:v>
                </c:pt>
                <c:pt idx="49">
                  <c:v>44686.924333472227</c:v>
                </c:pt>
                <c:pt idx="50">
                  <c:v>44686.965582395831</c:v>
                </c:pt>
                <c:pt idx="51">
                  <c:v>44687.008049525466</c:v>
                </c:pt>
                <c:pt idx="52">
                  <c:v>44687.044011458333</c:v>
                </c:pt>
                <c:pt idx="53">
                  <c:v>44687.084704849534</c:v>
                </c:pt>
                <c:pt idx="54">
                  <c:v>44687.127636041667</c:v>
                </c:pt>
                <c:pt idx="55">
                  <c:v>44687.16879575231</c:v>
                </c:pt>
                <c:pt idx="56">
                  <c:v>44687.210846296293</c:v>
                </c:pt>
                <c:pt idx="57">
                  <c:v>44687.25251849537</c:v>
                </c:pt>
                <c:pt idx="58">
                  <c:v>44687.293728356482</c:v>
                </c:pt>
                <c:pt idx="59">
                  <c:v>44687.335258240739</c:v>
                </c:pt>
                <c:pt idx="60">
                  <c:v>44687.377929178241</c:v>
                </c:pt>
                <c:pt idx="61">
                  <c:v>44687.419101064814</c:v>
                </c:pt>
                <c:pt idx="62">
                  <c:v>44687.4607521875</c:v>
                </c:pt>
                <c:pt idx="63">
                  <c:v>44687.502744201389</c:v>
                </c:pt>
                <c:pt idx="64">
                  <c:v>44687.542017268519</c:v>
                </c:pt>
                <c:pt idx="65">
                  <c:v>44687.585851805554</c:v>
                </c:pt>
                <c:pt idx="66">
                  <c:v>44687.626940601855</c:v>
                </c:pt>
                <c:pt idx="67">
                  <c:v>44687.668057511575</c:v>
                </c:pt>
                <c:pt idx="68">
                  <c:v>44687.709824398145</c:v>
                </c:pt>
                <c:pt idx="69">
                  <c:v>44687.751497824072</c:v>
                </c:pt>
                <c:pt idx="70">
                  <c:v>44687.793075289352</c:v>
                </c:pt>
                <c:pt idx="71">
                  <c:v>44687.835641134254</c:v>
                </c:pt>
                <c:pt idx="72">
                  <c:v>44687.877798136571</c:v>
                </c:pt>
                <c:pt idx="73">
                  <c:v>44687.919611620368</c:v>
                </c:pt>
                <c:pt idx="74">
                  <c:v>44687.96118658565</c:v>
                </c:pt>
                <c:pt idx="75">
                  <c:v>44688.002905069443</c:v>
                </c:pt>
                <c:pt idx="76">
                  <c:v>44688.045209814816</c:v>
                </c:pt>
                <c:pt idx="77">
                  <c:v>44688.085519074069</c:v>
                </c:pt>
                <c:pt idx="78">
                  <c:v>44688.126273819449</c:v>
                </c:pt>
                <c:pt idx="79">
                  <c:v>44688.168081365744</c:v>
                </c:pt>
                <c:pt idx="80">
                  <c:v>44688.210744872689</c:v>
                </c:pt>
                <c:pt idx="81">
                  <c:v>44688.252527407407</c:v>
                </c:pt>
                <c:pt idx="82">
                  <c:v>44688.2928000463</c:v>
                </c:pt>
                <c:pt idx="83">
                  <c:v>44688.336163726854</c:v>
                </c:pt>
                <c:pt idx="84">
                  <c:v>44688.379056134261</c:v>
                </c:pt>
                <c:pt idx="85">
                  <c:v>44688.419049467593</c:v>
                </c:pt>
                <c:pt idx="86">
                  <c:v>44688.460044918982</c:v>
                </c:pt>
                <c:pt idx="87">
                  <c:v>44688.501215856479</c:v>
                </c:pt>
                <c:pt idx="88">
                  <c:v>44688.544020902773</c:v>
                </c:pt>
                <c:pt idx="89">
                  <c:v>44688.584913819446</c:v>
                </c:pt>
                <c:pt idx="90">
                  <c:v>44688.626621574076</c:v>
                </c:pt>
                <c:pt idx="91">
                  <c:v>44688.672243912035</c:v>
                </c:pt>
                <c:pt idx="92">
                  <c:v>44688.713919814814</c:v>
                </c:pt>
                <c:pt idx="93">
                  <c:v>44688.75569711806</c:v>
                </c:pt>
                <c:pt idx="94">
                  <c:v>44688.795494548613</c:v>
                </c:pt>
                <c:pt idx="95">
                  <c:v>44688.83725788194</c:v>
                </c:pt>
                <c:pt idx="96">
                  <c:v>44688.876511666662</c:v>
                </c:pt>
                <c:pt idx="97">
                  <c:v>44688.918413634259</c:v>
                </c:pt>
                <c:pt idx="98">
                  <c:v>44688.960886504632</c:v>
                </c:pt>
                <c:pt idx="99">
                  <c:v>44689.003030613429</c:v>
                </c:pt>
                <c:pt idx="100">
                  <c:v>44689.042003773153</c:v>
                </c:pt>
                <c:pt idx="101">
                  <c:v>44689.083821956017</c:v>
                </c:pt>
                <c:pt idx="102">
                  <c:v>44689.125154745372</c:v>
                </c:pt>
                <c:pt idx="103">
                  <c:v>44689.16787701389</c:v>
                </c:pt>
                <c:pt idx="104">
                  <c:v>44689.209322662035</c:v>
                </c:pt>
                <c:pt idx="105">
                  <c:v>44689.250299722218</c:v>
                </c:pt>
                <c:pt idx="106">
                  <c:v>44689.293286458334</c:v>
                </c:pt>
                <c:pt idx="107">
                  <c:v>44689.334709282411</c:v>
                </c:pt>
                <c:pt idx="108">
                  <c:v>44689.376255625</c:v>
                </c:pt>
                <c:pt idx="109">
                  <c:v>44689.41791319444</c:v>
                </c:pt>
                <c:pt idx="110">
                  <c:v>44689.459728217596</c:v>
                </c:pt>
                <c:pt idx="111">
                  <c:v>44689.501419224536</c:v>
                </c:pt>
                <c:pt idx="112">
                  <c:v>44689.542801307871</c:v>
                </c:pt>
                <c:pt idx="113">
                  <c:v>44689.584154849537</c:v>
                </c:pt>
                <c:pt idx="114">
                  <c:v>44689.626144872687</c:v>
                </c:pt>
                <c:pt idx="115">
                  <c:v>44689.667517083333</c:v>
                </c:pt>
                <c:pt idx="116">
                  <c:v>44689.708742835646</c:v>
                </c:pt>
                <c:pt idx="117">
                  <c:v>44689.750171793981</c:v>
                </c:pt>
                <c:pt idx="118">
                  <c:v>44689.792871620375</c:v>
                </c:pt>
                <c:pt idx="119">
                  <c:v>44689.834832118053</c:v>
                </c:pt>
                <c:pt idx="120">
                  <c:v>44689.876155266204</c:v>
                </c:pt>
                <c:pt idx="121">
                  <c:v>44689.917659479164</c:v>
                </c:pt>
                <c:pt idx="122">
                  <c:v>44689.959852673608</c:v>
                </c:pt>
                <c:pt idx="123">
                  <c:v>44690.001534409719</c:v>
                </c:pt>
                <c:pt idx="124">
                  <c:v>44690.04194855324</c:v>
                </c:pt>
                <c:pt idx="125">
                  <c:v>44690.084144004628</c:v>
                </c:pt>
                <c:pt idx="126">
                  <c:v>44690.125687361113</c:v>
                </c:pt>
                <c:pt idx="127">
                  <c:v>44690.167144108796</c:v>
                </c:pt>
                <c:pt idx="128">
                  <c:v>44690.208891018519</c:v>
                </c:pt>
                <c:pt idx="129">
                  <c:v>44690.250742256947</c:v>
                </c:pt>
                <c:pt idx="130">
                  <c:v>44690.292691122682</c:v>
                </c:pt>
                <c:pt idx="131">
                  <c:v>44690.335116400463</c:v>
                </c:pt>
                <c:pt idx="132">
                  <c:v>44690.375842557871</c:v>
                </c:pt>
                <c:pt idx="133">
                  <c:v>44690.416890902779</c:v>
                </c:pt>
                <c:pt idx="134">
                  <c:v>44690.460546562499</c:v>
                </c:pt>
                <c:pt idx="135">
                  <c:v>44690.50232615741</c:v>
                </c:pt>
                <c:pt idx="136">
                  <c:v>44690.54193994213</c:v>
                </c:pt>
                <c:pt idx="137">
                  <c:v>44690.585550416668</c:v>
                </c:pt>
                <c:pt idx="138">
                  <c:v>44690.626070879633</c:v>
                </c:pt>
                <c:pt idx="139">
                  <c:v>44690.667647546295</c:v>
                </c:pt>
                <c:pt idx="140">
                  <c:v>44690.710577152779</c:v>
                </c:pt>
                <c:pt idx="141">
                  <c:v>44690.752014780097</c:v>
                </c:pt>
                <c:pt idx="142">
                  <c:v>44690.792930011579</c:v>
                </c:pt>
                <c:pt idx="143">
                  <c:v>44690.833556319441</c:v>
                </c:pt>
                <c:pt idx="144">
                  <c:v>44690.87537548611</c:v>
                </c:pt>
                <c:pt idx="145">
                  <c:v>44690.916696782406</c:v>
                </c:pt>
                <c:pt idx="146">
                  <c:v>44690.959700324078</c:v>
                </c:pt>
                <c:pt idx="147">
                  <c:v>44691.000536064814</c:v>
                </c:pt>
                <c:pt idx="148">
                  <c:v>44691.042569074074</c:v>
                </c:pt>
                <c:pt idx="149">
                  <c:v>44691.083665821759</c:v>
                </c:pt>
                <c:pt idx="150">
                  <c:v>44691.126640717594</c:v>
                </c:pt>
                <c:pt idx="151">
                  <c:v>44691.166944108802</c:v>
                </c:pt>
                <c:pt idx="152">
                  <c:v>44691.208617129625</c:v>
                </c:pt>
                <c:pt idx="153">
                  <c:v>44691.251142731482</c:v>
                </c:pt>
                <c:pt idx="154">
                  <c:v>44691.293133275467</c:v>
                </c:pt>
                <c:pt idx="155">
                  <c:v>44691.333729247686</c:v>
                </c:pt>
                <c:pt idx="156">
                  <c:v>44691.37622017361</c:v>
                </c:pt>
                <c:pt idx="157">
                  <c:v>44691.417909178243</c:v>
                </c:pt>
                <c:pt idx="158">
                  <c:v>44691.460788888886</c:v>
                </c:pt>
                <c:pt idx="159">
                  <c:v>44691.501183622684</c:v>
                </c:pt>
                <c:pt idx="160">
                  <c:v>44691.543325775463</c:v>
                </c:pt>
                <c:pt idx="161">
                  <c:v>44691.58430855324</c:v>
                </c:pt>
                <c:pt idx="162">
                  <c:v>44691.625229050929</c:v>
                </c:pt>
                <c:pt idx="163">
                  <c:v>44691.668170914352</c:v>
                </c:pt>
                <c:pt idx="164">
                  <c:v>44691.709607893514</c:v>
                </c:pt>
                <c:pt idx="165">
                  <c:v>44691.751070543978</c:v>
                </c:pt>
                <c:pt idx="166">
                  <c:v>44691.792669525465</c:v>
                </c:pt>
                <c:pt idx="167">
                  <c:v>44691.833450682869</c:v>
                </c:pt>
                <c:pt idx="168">
                  <c:v>44691.876720439817</c:v>
                </c:pt>
                <c:pt idx="169">
                  <c:v>44691.919300104171</c:v>
                </c:pt>
                <c:pt idx="170">
                  <c:v>44691.95847331018</c:v>
                </c:pt>
                <c:pt idx="171">
                  <c:v>44692.001632280095</c:v>
                </c:pt>
                <c:pt idx="172">
                  <c:v>44692.047005821762</c:v>
                </c:pt>
                <c:pt idx="173">
                  <c:v>44692.08431273148</c:v>
                </c:pt>
                <c:pt idx="174">
                  <c:v>44692.126580405093</c:v>
                </c:pt>
                <c:pt idx="175">
                  <c:v>44692.168766724542</c:v>
                </c:pt>
                <c:pt idx="176">
                  <c:v>44692.208558171296</c:v>
                </c:pt>
                <c:pt idx="177">
                  <c:v>44692.25104116898</c:v>
                </c:pt>
                <c:pt idx="178">
                  <c:v>44692.293240949075</c:v>
                </c:pt>
                <c:pt idx="179">
                  <c:v>44692.333707604164</c:v>
                </c:pt>
                <c:pt idx="180">
                  <c:v>44692.376955011576</c:v>
                </c:pt>
                <c:pt idx="181">
                  <c:v>44692.417251597217</c:v>
                </c:pt>
                <c:pt idx="182">
                  <c:v>44692.46089224537</c:v>
                </c:pt>
                <c:pt idx="183">
                  <c:v>44692.501960069443</c:v>
                </c:pt>
                <c:pt idx="184">
                  <c:v>44692.543759155087</c:v>
                </c:pt>
                <c:pt idx="185">
                  <c:v>44692.585848101851</c:v>
                </c:pt>
                <c:pt idx="186">
                  <c:v>44692.627532777777</c:v>
                </c:pt>
                <c:pt idx="187">
                  <c:v>44692.672621863429</c:v>
                </c:pt>
                <c:pt idx="188">
                  <c:v>44692.71533550926</c:v>
                </c:pt>
                <c:pt idx="189">
                  <c:v>44692.752903692133</c:v>
                </c:pt>
                <c:pt idx="190">
                  <c:v>44692.801162754629</c:v>
                </c:pt>
                <c:pt idx="191">
                  <c:v>44692.834243483798</c:v>
                </c:pt>
                <c:pt idx="192">
                  <c:v>44692.882619988421</c:v>
                </c:pt>
                <c:pt idx="193">
                  <c:v>44692.91813888889</c:v>
                </c:pt>
                <c:pt idx="194">
                  <c:v>44692.95967729167</c:v>
                </c:pt>
                <c:pt idx="195">
                  <c:v>44693.009448541663</c:v>
                </c:pt>
                <c:pt idx="196">
                  <c:v>44693.051341238424</c:v>
                </c:pt>
                <c:pt idx="197">
                  <c:v>44693.09157128472</c:v>
                </c:pt>
                <c:pt idx="198">
                  <c:v>44693.125081481485</c:v>
                </c:pt>
                <c:pt idx="199">
                  <c:v>44693.168398935188</c:v>
                </c:pt>
                <c:pt idx="200">
                  <c:v>44693.213635752312</c:v>
                </c:pt>
                <c:pt idx="201">
                  <c:v>44693.250475949069</c:v>
                </c:pt>
                <c:pt idx="202">
                  <c:v>44693.293318402779</c:v>
                </c:pt>
                <c:pt idx="203">
                  <c:v>44693.334294062501</c:v>
                </c:pt>
                <c:pt idx="204">
                  <c:v>44693.375975949079</c:v>
                </c:pt>
                <c:pt idx="205">
                  <c:v>44693.417065798611</c:v>
                </c:pt>
                <c:pt idx="206">
                  <c:v>44693.458549120369</c:v>
                </c:pt>
                <c:pt idx="207">
                  <c:v>44693.501328831015</c:v>
                </c:pt>
                <c:pt idx="208">
                  <c:v>44693.542897430554</c:v>
                </c:pt>
                <c:pt idx="209">
                  <c:v>44693.583987696758</c:v>
                </c:pt>
                <c:pt idx="210">
                  <c:v>44693.626450324075</c:v>
                </c:pt>
                <c:pt idx="211">
                  <c:v>44693.667999363424</c:v>
                </c:pt>
                <c:pt idx="212">
                  <c:v>44693.709455324075</c:v>
                </c:pt>
                <c:pt idx="213">
                  <c:v>44693.753156851853</c:v>
                </c:pt>
                <c:pt idx="214">
                  <c:v>44693.792906076385</c:v>
                </c:pt>
                <c:pt idx="215">
                  <c:v>44693.834694641206</c:v>
                </c:pt>
                <c:pt idx="216">
                  <c:v>44693.876275254632</c:v>
                </c:pt>
                <c:pt idx="217">
                  <c:v>44693.918818113423</c:v>
                </c:pt>
                <c:pt idx="218">
                  <c:v>44693.959178449077</c:v>
                </c:pt>
                <c:pt idx="219">
                  <c:v>44694.000681562495</c:v>
                </c:pt>
                <c:pt idx="220">
                  <c:v>44694.04360881944</c:v>
                </c:pt>
                <c:pt idx="221">
                  <c:v>44694.084983935187</c:v>
                </c:pt>
                <c:pt idx="222">
                  <c:v>44694.12750962963</c:v>
                </c:pt>
                <c:pt idx="223">
                  <c:v>44694.168860474536</c:v>
                </c:pt>
                <c:pt idx="224">
                  <c:v>44694.208680231481</c:v>
                </c:pt>
                <c:pt idx="225">
                  <c:v>44694.252245451389</c:v>
                </c:pt>
                <c:pt idx="226">
                  <c:v>44694.292565324075</c:v>
                </c:pt>
                <c:pt idx="227">
                  <c:v>44694.335435046298</c:v>
                </c:pt>
                <c:pt idx="228">
                  <c:v>44694.375901979161</c:v>
                </c:pt>
                <c:pt idx="229">
                  <c:v>44694.418214305551</c:v>
                </c:pt>
                <c:pt idx="230">
                  <c:v>44694.460416111113</c:v>
                </c:pt>
                <c:pt idx="231">
                  <c:v>44694.501178125</c:v>
                </c:pt>
                <c:pt idx="232">
                  <c:v>44694.541941655094</c:v>
                </c:pt>
                <c:pt idx="233">
                  <c:v>44694.584789490742</c:v>
                </c:pt>
                <c:pt idx="234">
                  <c:v>44694.627038981482</c:v>
                </c:pt>
                <c:pt idx="235">
                  <c:v>44694.668986180557</c:v>
                </c:pt>
                <c:pt idx="236">
                  <c:v>44694.709768148146</c:v>
                </c:pt>
                <c:pt idx="237">
                  <c:v>44694.751858113421</c:v>
                </c:pt>
                <c:pt idx="238">
                  <c:v>44694.793228449074</c:v>
                </c:pt>
                <c:pt idx="239">
                  <c:v>44694.83334975694</c:v>
                </c:pt>
                <c:pt idx="240">
                  <c:v>44694.876703576389</c:v>
                </c:pt>
                <c:pt idx="241">
                  <c:v>44694.917608483796</c:v>
                </c:pt>
                <c:pt idx="242">
                  <c:v>44694.959725833338</c:v>
                </c:pt>
                <c:pt idx="243">
                  <c:v>44695.002433611109</c:v>
                </c:pt>
                <c:pt idx="244">
                  <c:v>44695.041898506941</c:v>
                </c:pt>
                <c:pt idx="245">
                  <c:v>44695.083389212959</c:v>
                </c:pt>
                <c:pt idx="246">
                  <c:v>44695.125354270829</c:v>
                </c:pt>
                <c:pt idx="247">
                  <c:v>44695.168740914349</c:v>
                </c:pt>
                <c:pt idx="248">
                  <c:v>44695.210679826385</c:v>
                </c:pt>
                <c:pt idx="249">
                  <c:v>44695.251392071761</c:v>
                </c:pt>
                <c:pt idx="250">
                  <c:v>44695.294192997681</c:v>
                </c:pt>
                <c:pt idx="251">
                  <c:v>44695.334196608797</c:v>
                </c:pt>
                <c:pt idx="252">
                  <c:v>44695.377173749999</c:v>
                </c:pt>
                <c:pt idx="253">
                  <c:v>44695.417740555553</c:v>
                </c:pt>
                <c:pt idx="254">
                  <c:v>44695.458517858795</c:v>
                </c:pt>
                <c:pt idx="255">
                  <c:v>44695.501242916667</c:v>
                </c:pt>
                <c:pt idx="256">
                  <c:v>44695.542772094908</c:v>
                </c:pt>
                <c:pt idx="257">
                  <c:v>44695.586507314816</c:v>
                </c:pt>
                <c:pt idx="258">
                  <c:v>44695.627356168981</c:v>
                </c:pt>
                <c:pt idx="259">
                  <c:v>44695.669012349535</c:v>
                </c:pt>
                <c:pt idx="260">
                  <c:v>44695.710128773149</c:v>
                </c:pt>
                <c:pt idx="261">
                  <c:v>44695.75182203704</c:v>
                </c:pt>
                <c:pt idx="262">
                  <c:v>44695.79184633102</c:v>
                </c:pt>
                <c:pt idx="263">
                  <c:v>44695.836008715276</c:v>
                </c:pt>
                <c:pt idx="264">
                  <c:v>44695.875555775463</c:v>
                </c:pt>
                <c:pt idx="265">
                  <c:v>44695.91877668981</c:v>
                </c:pt>
                <c:pt idx="266">
                  <c:v>44695.95979518519</c:v>
                </c:pt>
                <c:pt idx="267">
                  <c:v>44696.001222916668</c:v>
                </c:pt>
                <c:pt idx="268">
                  <c:v>44696.042322245368</c:v>
                </c:pt>
                <c:pt idx="269">
                  <c:v>44696.085147893522</c:v>
                </c:pt>
                <c:pt idx="270">
                  <c:v>44696.127228877318</c:v>
                </c:pt>
                <c:pt idx="271">
                  <c:v>44696.168394953704</c:v>
                </c:pt>
                <c:pt idx="272">
                  <c:v>44696.211221631944</c:v>
                </c:pt>
                <c:pt idx="273">
                  <c:v>44696.253305196762</c:v>
                </c:pt>
                <c:pt idx="274">
                  <c:v>44696.293497962964</c:v>
                </c:pt>
                <c:pt idx="275">
                  <c:v>44696.336084502313</c:v>
                </c:pt>
                <c:pt idx="276">
                  <c:v>44696.378963842595</c:v>
                </c:pt>
                <c:pt idx="277">
                  <c:v>44696.420132615742</c:v>
                </c:pt>
                <c:pt idx="278">
                  <c:v>44696.459713564815</c:v>
                </c:pt>
                <c:pt idx="279">
                  <c:v>44696.502777592592</c:v>
                </c:pt>
                <c:pt idx="280">
                  <c:v>44696.541697476852</c:v>
                </c:pt>
                <c:pt idx="281">
                  <c:v>44696.586100266199</c:v>
                </c:pt>
                <c:pt idx="282">
                  <c:v>44696.625353113428</c:v>
                </c:pt>
                <c:pt idx="283">
                  <c:v>44696.668466296294</c:v>
                </c:pt>
                <c:pt idx="284">
                  <c:v>44696.710784351853</c:v>
                </c:pt>
                <c:pt idx="285">
                  <c:v>44696.750352824078</c:v>
                </c:pt>
                <c:pt idx="286">
                  <c:v>44696.79470672454</c:v>
                </c:pt>
                <c:pt idx="287">
                  <c:v>44696.836757303245</c:v>
                </c:pt>
                <c:pt idx="288">
                  <c:v>44696.876467974536</c:v>
                </c:pt>
                <c:pt idx="289">
                  <c:v>44696.917981388891</c:v>
                </c:pt>
                <c:pt idx="290">
                  <c:v>44696.961525115737</c:v>
                </c:pt>
                <c:pt idx="291">
                  <c:v>44697.001349803242</c:v>
                </c:pt>
                <c:pt idx="292">
                  <c:v>44697.042302592592</c:v>
                </c:pt>
                <c:pt idx="293">
                  <c:v>44697.085580555555</c:v>
                </c:pt>
                <c:pt idx="294">
                  <c:v>44697.126583715275</c:v>
                </c:pt>
                <c:pt idx="295">
                  <c:v>44697.166740497691</c:v>
                </c:pt>
                <c:pt idx="296">
                  <c:v>44697.210848888892</c:v>
                </c:pt>
                <c:pt idx="297">
                  <c:v>44697.252364756947</c:v>
                </c:pt>
                <c:pt idx="298">
                  <c:v>44697.292776018519</c:v>
                </c:pt>
                <c:pt idx="299">
                  <c:v>44697.334077685184</c:v>
                </c:pt>
                <c:pt idx="300">
                  <c:v>44697.376142662033</c:v>
                </c:pt>
                <c:pt idx="301">
                  <c:v>44697.41850039352</c:v>
                </c:pt>
                <c:pt idx="302">
                  <c:v>44697.461081898145</c:v>
                </c:pt>
                <c:pt idx="303">
                  <c:v>44697.503244317129</c:v>
                </c:pt>
                <c:pt idx="304">
                  <c:v>44697.542630949072</c:v>
                </c:pt>
                <c:pt idx="305">
                  <c:v>44697.585622060185</c:v>
                </c:pt>
                <c:pt idx="306">
                  <c:v>44697.626128611111</c:v>
                </c:pt>
                <c:pt idx="307">
                  <c:v>44697.668834351847</c:v>
                </c:pt>
                <c:pt idx="308">
                  <c:v>44697.709408634255</c:v>
                </c:pt>
                <c:pt idx="309">
                  <c:v>44697.751251122681</c:v>
                </c:pt>
                <c:pt idx="310">
                  <c:v>44697.795031307869</c:v>
                </c:pt>
                <c:pt idx="311">
                  <c:v>44697.835777685184</c:v>
                </c:pt>
                <c:pt idx="312">
                  <c:v>44697.87733905093</c:v>
                </c:pt>
                <c:pt idx="313">
                  <c:v>44697.919161550926</c:v>
                </c:pt>
                <c:pt idx="314">
                  <c:v>44697.959889803242</c:v>
                </c:pt>
                <c:pt idx="315">
                  <c:v>44698.001428726857</c:v>
                </c:pt>
                <c:pt idx="316">
                  <c:v>44698.047446157405</c:v>
                </c:pt>
                <c:pt idx="317">
                  <c:v>44698.085379189812</c:v>
                </c:pt>
                <c:pt idx="318">
                  <c:v>44698.126658217589</c:v>
                </c:pt>
                <c:pt idx="319">
                  <c:v>44698.168437488421</c:v>
                </c:pt>
                <c:pt idx="320">
                  <c:v>44698.209764027779</c:v>
                </c:pt>
                <c:pt idx="321">
                  <c:v>44698.251779120372</c:v>
                </c:pt>
                <c:pt idx="322">
                  <c:v>44698.295166585653</c:v>
                </c:pt>
                <c:pt idx="323">
                  <c:v>44698.335887731482</c:v>
                </c:pt>
                <c:pt idx="324">
                  <c:v>44698.375643101856</c:v>
                </c:pt>
                <c:pt idx="325">
                  <c:v>44698.41879826389</c:v>
                </c:pt>
                <c:pt idx="326">
                  <c:v>44698.460938865741</c:v>
                </c:pt>
                <c:pt idx="327">
                  <c:v>44698.502924652777</c:v>
                </c:pt>
                <c:pt idx="328">
                  <c:v>44698.544550706021</c:v>
                </c:pt>
                <c:pt idx="329">
                  <c:v>44698.586382199079</c:v>
                </c:pt>
                <c:pt idx="330">
                  <c:v>44698.626844039347</c:v>
                </c:pt>
                <c:pt idx="331">
                  <c:v>44698.667895937499</c:v>
                </c:pt>
                <c:pt idx="332">
                  <c:v>44698.711078171298</c:v>
                </c:pt>
                <c:pt idx="333">
                  <c:v>44698.75112277778</c:v>
                </c:pt>
                <c:pt idx="334">
                  <c:v>44698.794640590277</c:v>
                </c:pt>
                <c:pt idx="335">
                  <c:v>44698.834835231479</c:v>
                </c:pt>
                <c:pt idx="336">
                  <c:v>44698.839594907404</c:v>
                </c:pt>
              </c:numCache>
            </c:numRef>
          </c:cat>
          <c:val>
            <c:numRef>
              <c:f>Sheet1!$C$2:$C$338</c:f>
              <c:numCache>
                <c:formatCode>_("$"* #,##0.0000_);_("$"* \(#,##0.0000\);_("$"* "-"??_);_(@_)</c:formatCode>
                <c:ptCount val="337"/>
                <c:pt idx="0">
                  <c:v>81.522931768919506</c:v>
                </c:pt>
                <c:pt idx="1">
                  <c:v>82.290452453849298</c:v>
                </c:pt>
                <c:pt idx="2">
                  <c:v>82.765097017169396</c:v>
                </c:pt>
                <c:pt idx="3">
                  <c:v>82.669063795396099</c:v>
                </c:pt>
                <c:pt idx="4">
                  <c:v>82.604801286815004</c:v>
                </c:pt>
                <c:pt idx="5">
                  <c:v>82.477239841930697</c:v>
                </c:pt>
                <c:pt idx="6">
                  <c:v>82.865120253365404</c:v>
                </c:pt>
                <c:pt idx="7">
                  <c:v>83.495217196421095</c:v>
                </c:pt>
                <c:pt idx="8">
                  <c:v>83.285915722768806</c:v>
                </c:pt>
                <c:pt idx="9">
                  <c:v>83.515711623270704</c:v>
                </c:pt>
                <c:pt idx="10">
                  <c:v>84.622965793291101</c:v>
                </c:pt>
                <c:pt idx="11">
                  <c:v>84.851205237471902</c:v>
                </c:pt>
                <c:pt idx="12">
                  <c:v>86.544042227524898</c:v>
                </c:pt>
                <c:pt idx="13">
                  <c:v>86.182176506822302</c:v>
                </c:pt>
                <c:pt idx="14">
                  <c:v>86.953591832419605</c:v>
                </c:pt>
                <c:pt idx="15">
                  <c:v>87.039541876762897</c:v>
                </c:pt>
                <c:pt idx="16">
                  <c:v>85.544107103529299</c:v>
                </c:pt>
                <c:pt idx="17">
                  <c:v>84.619211938513899</c:v>
                </c:pt>
                <c:pt idx="18">
                  <c:v>84.1270119688444</c:v>
                </c:pt>
                <c:pt idx="19">
                  <c:v>84.059176233694402</c:v>
                </c:pt>
                <c:pt idx="20">
                  <c:v>84.483595531423802</c:v>
                </c:pt>
                <c:pt idx="21">
                  <c:v>84.185260875095906</c:v>
                </c:pt>
                <c:pt idx="22">
                  <c:v>86.631491537306104</c:v>
                </c:pt>
                <c:pt idx="23">
                  <c:v>87.744885423365403</c:v>
                </c:pt>
                <c:pt idx="24">
                  <c:v>87.221321659654507</c:v>
                </c:pt>
                <c:pt idx="25">
                  <c:v>86.368842389767806</c:v>
                </c:pt>
                <c:pt idx="26">
                  <c:v>86.157095288371806</c:v>
                </c:pt>
                <c:pt idx="27">
                  <c:v>86.136037082838996</c:v>
                </c:pt>
                <c:pt idx="28">
                  <c:v>86.051377941365701</c:v>
                </c:pt>
                <c:pt idx="29">
                  <c:v>87.079677696754302</c:v>
                </c:pt>
                <c:pt idx="30">
                  <c:v>87.358113268862397</c:v>
                </c:pt>
                <c:pt idx="31">
                  <c:v>86.929626209542704</c:v>
                </c:pt>
                <c:pt idx="32">
                  <c:v>87.106586235558296</c:v>
                </c:pt>
                <c:pt idx="33">
                  <c:v>86.415550296359001</c:v>
                </c:pt>
                <c:pt idx="34">
                  <c:v>86.034647309032195</c:v>
                </c:pt>
                <c:pt idx="35">
                  <c:v>86.220641473456794</c:v>
                </c:pt>
                <c:pt idx="36">
                  <c:v>85.382483772502695</c:v>
                </c:pt>
                <c:pt idx="37">
                  <c:v>85.240974813983797</c:v>
                </c:pt>
                <c:pt idx="38">
                  <c:v>85.679271422486593</c:v>
                </c:pt>
                <c:pt idx="39">
                  <c:v>85.423117102188797</c:v>
                </c:pt>
                <c:pt idx="40">
                  <c:v>85.6720079733266</c:v>
                </c:pt>
                <c:pt idx="41">
                  <c:v>84.078166041918095</c:v>
                </c:pt>
                <c:pt idx="42">
                  <c:v>82.207494030366306</c:v>
                </c:pt>
                <c:pt idx="43">
                  <c:v>79.826740674402998</c:v>
                </c:pt>
                <c:pt idx="44">
                  <c:v>81.175022647906502</c:v>
                </c:pt>
                <c:pt idx="45">
                  <c:v>80.948454340107403</c:v>
                </c:pt>
                <c:pt idx="46">
                  <c:v>79.920651978817403</c:v>
                </c:pt>
                <c:pt idx="47">
                  <c:v>81.198832431152695</c:v>
                </c:pt>
                <c:pt idx="48">
                  <c:v>81.628288239581295</c:v>
                </c:pt>
                <c:pt idx="49">
                  <c:v>82.525756749164401</c:v>
                </c:pt>
                <c:pt idx="50">
                  <c:v>82.546959139833206</c:v>
                </c:pt>
                <c:pt idx="51">
                  <c:v>82.607076364399305</c:v>
                </c:pt>
                <c:pt idx="52">
                  <c:v>81.733410201666004</c:v>
                </c:pt>
                <c:pt idx="53">
                  <c:v>81.733410201666004</c:v>
                </c:pt>
                <c:pt idx="54">
                  <c:v>81.323462913038298</c:v>
                </c:pt>
                <c:pt idx="55">
                  <c:v>81.323462913038298</c:v>
                </c:pt>
                <c:pt idx="56">
                  <c:v>80.453928381180802</c:v>
                </c:pt>
                <c:pt idx="57">
                  <c:v>81.080239588015303</c:v>
                </c:pt>
                <c:pt idx="58">
                  <c:v>80.585375986514293</c:v>
                </c:pt>
                <c:pt idx="59">
                  <c:v>80.585375986514293</c:v>
                </c:pt>
                <c:pt idx="60">
                  <c:v>80.436402226083501</c:v>
                </c:pt>
                <c:pt idx="61">
                  <c:v>80.9543662034758</c:v>
                </c:pt>
                <c:pt idx="62">
                  <c:v>80.241731879614207</c:v>
                </c:pt>
                <c:pt idx="63">
                  <c:v>79.942265360857604</c:v>
                </c:pt>
                <c:pt idx="64">
                  <c:v>79.942265360857604</c:v>
                </c:pt>
                <c:pt idx="65">
                  <c:v>78.100582171587703</c:v>
                </c:pt>
                <c:pt idx="66">
                  <c:v>78.100582171587703</c:v>
                </c:pt>
                <c:pt idx="67">
                  <c:v>79.941072204815697</c:v>
                </c:pt>
                <c:pt idx="68">
                  <c:v>80.541346695753703</c:v>
                </c:pt>
                <c:pt idx="69">
                  <c:v>80.050362485212602</c:v>
                </c:pt>
                <c:pt idx="70">
                  <c:v>80.050362485212602</c:v>
                </c:pt>
                <c:pt idx="71">
                  <c:v>79.874140742988502</c:v>
                </c:pt>
                <c:pt idx="72">
                  <c:v>79.469843038046207</c:v>
                </c:pt>
                <c:pt idx="73">
                  <c:v>78.7790622405047</c:v>
                </c:pt>
                <c:pt idx="74">
                  <c:v>78.550638235609995</c:v>
                </c:pt>
                <c:pt idx="75">
                  <c:v>77.487932709318201</c:v>
                </c:pt>
                <c:pt idx="76">
                  <c:v>76.961871974405199</c:v>
                </c:pt>
                <c:pt idx="77">
                  <c:v>76.961871974405199</c:v>
                </c:pt>
                <c:pt idx="78">
                  <c:v>76.480443315679096</c:v>
                </c:pt>
                <c:pt idx="79">
                  <c:v>76.160421791536606</c:v>
                </c:pt>
                <c:pt idx="80">
                  <c:v>73.222299052344297</c:v>
                </c:pt>
                <c:pt idx="81">
                  <c:v>73.222299052344297</c:v>
                </c:pt>
                <c:pt idx="82">
                  <c:v>73.293546912625999</c:v>
                </c:pt>
                <c:pt idx="83">
                  <c:v>72.433149136338699</c:v>
                </c:pt>
                <c:pt idx="84">
                  <c:v>73.601852315033398</c:v>
                </c:pt>
                <c:pt idx="85">
                  <c:v>73.366257160235193</c:v>
                </c:pt>
                <c:pt idx="86">
                  <c:v>73.366257160235193</c:v>
                </c:pt>
                <c:pt idx="87">
                  <c:v>73.886641178341506</c:v>
                </c:pt>
                <c:pt idx="88">
                  <c:v>73.514255254149106</c:v>
                </c:pt>
                <c:pt idx="89">
                  <c:v>73.514255254149106</c:v>
                </c:pt>
                <c:pt idx="90">
                  <c:v>72.934490535903606</c:v>
                </c:pt>
                <c:pt idx="91">
                  <c:v>73.534046738941896</c:v>
                </c:pt>
                <c:pt idx="92">
                  <c:v>73.135858157965203</c:v>
                </c:pt>
                <c:pt idx="93">
                  <c:v>72.8480869339039</c:v>
                </c:pt>
                <c:pt idx="94">
                  <c:v>72.649645999071097</c:v>
                </c:pt>
                <c:pt idx="95">
                  <c:v>72.553978079758394</c:v>
                </c:pt>
                <c:pt idx="96">
                  <c:v>70.841320474328498</c:v>
                </c:pt>
                <c:pt idx="97">
                  <c:v>67.521163179721199</c:v>
                </c:pt>
                <c:pt idx="98">
                  <c:v>64.8774147623012</c:v>
                </c:pt>
                <c:pt idx="99">
                  <c:v>68.447352482442795</c:v>
                </c:pt>
                <c:pt idx="100">
                  <c:v>66.381352115546505</c:v>
                </c:pt>
                <c:pt idx="101">
                  <c:v>66.381352115546505</c:v>
                </c:pt>
                <c:pt idx="102">
                  <c:v>64.330672366158097</c:v>
                </c:pt>
                <c:pt idx="103">
                  <c:v>65.675652532554196</c:v>
                </c:pt>
                <c:pt idx="104">
                  <c:v>65.292120857816599</c:v>
                </c:pt>
                <c:pt idx="105">
                  <c:v>65.292120857816599</c:v>
                </c:pt>
                <c:pt idx="106">
                  <c:v>65.308136264701901</c:v>
                </c:pt>
                <c:pt idx="107">
                  <c:v>65.308136264701901</c:v>
                </c:pt>
                <c:pt idx="108">
                  <c:v>64.514945707548804</c:v>
                </c:pt>
                <c:pt idx="109">
                  <c:v>62.832591782778003</c:v>
                </c:pt>
                <c:pt idx="110">
                  <c:v>63.600707307</c:v>
                </c:pt>
                <c:pt idx="111">
                  <c:v>63.600707307</c:v>
                </c:pt>
                <c:pt idx="112">
                  <c:v>63.242806774997199</c:v>
                </c:pt>
                <c:pt idx="113">
                  <c:v>60.773931982285802</c:v>
                </c:pt>
                <c:pt idx="114">
                  <c:v>63.838060299287498</c:v>
                </c:pt>
                <c:pt idx="115">
                  <c:v>63.838060299287498</c:v>
                </c:pt>
                <c:pt idx="116">
                  <c:v>65.0446361458186</c:v>
                </c:pt>
                <c:pt idx="117">
                  <c:v>65.389716564115503</c:v>
                </c:pt>
                <c:pt idx="118">
                  <c:v>67.097491205018699</c:v>
                </c:pt>
                <c:pt idx="119">
                  <c:v>66.512778297541203</c:v>
                </c:pt>
                <c:pt idx="120">
                  <c:v>66.512778297541203</c:v>
                </c:pt>
                <c:pt idx="121">
                  <c:v>66.716856185801802</c:v>
                </c:pt>
                <c:pt idx="122">
                  <c:v>65.095242708814595</c:v>
                </c:pt>
                <c:pt idx="123">
                  <c:v>63.856416469250199</c:v>
                </c:pt>
                <c:pt idx="124">
                  <c:v>63.856416469250199</c:v>
                </c:pt>
                <c:pt idx="125">
                  <c:v>64.6885015531129</c:v>
                </c:pt>
                <c:pt idx="126">
                  <c:v>60.392411111759102</c:v>
                </c:pt>
                <c:pt idx="127">
                  <c:v>60.392411111759102</c:v>
                </c:pt>
                <c:pt idx="128">
                  <c:v>61.466598993092099</c:v>
                </c:pt>
                <c:pt idx="129">
                  <c:v>62.844762067399202</c:v>
                </c:pt>
                <c:pt idx="130">
                  <c:v>61.993164893874201</c:v>
                </c:pt>
                <c:pt idx="131">
                  <c:v>61.132937431405999</c:v>
                </c:pt>
                <c:pt idx="132">
                  <c:v>61.761620509942396</c:v>
                </c:pt>
                <c:pt idx="133">
                  <c:v>61.761620509942396</c:v>
                </c:pt>
                <c:pt idx="134">
                  <c:v>61.199791687498298</c:v>
                </c:pt>
                <c:pt idx="135">
                  <c:v>59.922696770505297</c:v>
                </c:pt>
                <c:pt idx="136">
                  <c:v>59.922696770505297</c:v>
                </c:pt>
                <c:pt idx="137">
                  <c:v>60.163611631103898</c:v>
                </c:pt>
                <c:pt idx="138">
                  <c:v>60.163611631103898</c:v>
                </c:pt>
                <c:pt idx="139">
                  <c:v>57.327852891374398</c:v>
                </c:pt>
                <c:pt idx="140">
                  <c:v>53.5976792993917</c:v>
                </c:pt>
                <c:pt idx="141">
                  <c:v>52.1255312641713</c:v>
                </c:pt>
                <c:pt idx="142">
                  <c:v>52.1255312641713</c:v>
                </c:pt>
                <c:pt idx="143">
                  <c:v>46.791003428727599</c:v>
                </c:pt>
                <c:pt idx="144">
                  <c:v>45.952329838014499</c:v>
                </c:pt>
                <c:pt idx="145">
                  <c:v>49.239472381177997</c:v>
                </c:pt>
                <c:pt idx="146">
                  <c:v>44.634013360824</c:v>
                </c:pt>
                <c:pt idx="147">
                  <c:v>41.279185364428002</c:v>
                </c:pt>
                <c:pt idx="148">
                  <c:v>35.418172386662199</c:v>
                </c:pt>
                <c:pt idx="149">
                  <c:v>35.922239266710903</c:v>
                </c:pt>
                <c:pt idx="150">
                  <c:v>31.843573978858799</c:v>
                </c:pt>
                <c:pt idx="151">
                  <c:v>31.843573978858799</c:v>
                </c:pt>
                <c:pt idx="152">
                  <c:v>27.328089544593901</c:v>
                </c:pt>
                <c:pt idx="153">
                  <c:v>31.9208317388306</c:v>
                </c:pt>
                <c:pt idx="154">
                  <c:v>35.4283280380983</c:v>
                </c:pt>
                <c:pt idx="155">
                  <c:v>31.349829127727499</c:v>
                </c:pt>
                <c:pt idx="156">
                  <c:v>32.1177337164495</c:v>
                </c:pt>
                <c:pt idx="157">
                  <c:v>29.3224950421994</c:v>
                </c:pt>
                <c:pt idx="158">
                  <c:v>29.306553118912099</c:v>
                </c:pt>
                <c:pt idx="159">
                  <c:v>29.306553118912099</c:v>
                </c:pt>
                <c:pt idx="160">
                  <c:v>32.557557322168797</c:v>
                </c:pt>
                <c:pt idx="161">
                  <c:v>31.647034791308698</c:v>
                </c:pt>
                <c:pt idx="162">
                  <c:v>31.647034791308698</c:v>
                </c:pt>
                <c:pt idx="163">
                  <c:v>31.595117299795</c:v>
                </c:pt>
                <c:pt idx="164">
                  <c:v>30.2070904274809</c:v>
                </c:pt>
                <c:pt idx="165">
                  <c:v>30.2070904274809</c:v>
                </c:pt>
                <c:pt idx="166">
                  <c:v>31.068449071762</c:v>
                </c:pt>
                <c:pt idx="167">
                  <c:v>28.9197090281851</c:v>
                </c:pt>
                <c:pt idx="168">
                  <c:v>23.305964759191198</c:v>
                </c:pt>
                <c:pt idx="169">
                  <c:v>15.7364406316994</c:v>
                </c:pt>
                <c:pt idx="170">
                  <c:v>15.7364406316994</c:v>
                </c:pt>
                <c:pt idx="171">
                  <c:v>15.5522207509936</c:v>
                </c:pt>
                <c:pt idx="172">
                  <c:v>17.202543555260998</c:v>
                </c:pt>
                <c:pt idx="173">
                  <c:v>17.102014457239999</c:v>
                </c:pt>
                <c:pt idx="174">
                  <c:v>15.0949287837262</c:v>
                </c:pt>
                <c:pt idx="175">
                  <c:v>13.5532110798428</c:v>
                </c:pt>
                <c:pt idx="176">
                  <c:v>10.7764416074181</c:v>
                </c:pt>
                <c:pt idx="177">
                  <c:v>10.7764416074181</c:v>
                </c:pt>
                <c:pt idx="178">
                  <c:v>9.4857627316936597</c:v>
                </c:pt>
                <c:pt idx="179">
                  <c:v>6.7013245794345204</c:v>
                </c:pt>
                <c:pt idx="180">
                  <c:v>5.6029211289019196</c:v>
                </c:pt>
                <c:pt idx="181">
                  <c:v>5.6029211289019196</c:v>
                </c:pt>
                <c:pt idx="182">
                  <c:v>2.6937267179369901</c:v>
                </c:pt>
                <c:pt idx="183">
                  <c:v>2.6937267179369901</c:v>
                </c:pt>
                <c:pt idx="184">
                  <c:v>1.6860949546570201</c:v>
                </c:pt>
                <c:pt idx="185">
                  <c:v>0.83047542112636497</c:v>
                </c:pt>
                <c:pt idx="186">
                  <c:v>2.6067060712513102</c:v>
                </c:pt>
                <c:pt idx="187">
                  <c:v>2.29250924629115</c:v>
                </c:pt>
                <c:pt idx="188">
                  <c:v>2.2341829185003101</c:v>
                </c:pt>
                <c:pt idx="189">
                  <c:v>2.2341829185003101</c:v>
                </c:pt>
                <c:pt idx="190">
                  <c:v>1.7818028119959699</c:v>
                </c:pt>
                <c:pt idx="191">
                  <c:v>1.3395834927364501</c:v>
                </c:pt>
                <c:pt idx="192">
                  <c:v>1.1944053393696501</c:v>
                </c:pt>
                <c:pt idx="193">
                  <c:v>1.1171988583799299</c:v>
                </c:pt>
                <c:pt idx="194">
                  <c:v>1.0738298596331799</c:v>
                </c:pt>
                <c:pt idx="195">
                  <c:v>1.0628781099086499</c:v>
                </c:pt>
                <c:pt idx="196">
                  <c:v>1.1714097275035</c:v>
                </c:pt>
                <c:pt idx="197">
                  <c:v>1.0533852668999</c:v>
                </c:pt>
                <c:pt idx="198">
                  <c:v>1.0533852668999</c:v>
                </c:pt>
                <c:pt idx="199">
                  <c:v>0.64907242316736402</c:v>
                </c:pt>
                <c:pt idx="200">
                  <c:v>0.40280217042340999</c:v>
                </c:pt>
                <c:pt idx="201">
                  <c:v>0.32738843417434998</c:v>
                </c:pt>
                <c:pt idx="202">
                  <c:v>0.20357676803467101</c:v>
                </c:pt>
                <c:pt idx="203">
                  <c:v>0.20357676803467101</c:v>
                </c:pt>
                <c:pt idx="204">
                  <c:v>0.164415049271978</c:v>
                </c:pt>
                <c:pt idx="205">
                  <c:v>0.103655983630479</c:v>
                </c:pt>
                <c:pt idx="206">
                  <c:v>5.1114268657993699E-2</c:v>
                </c:pt>
                <c:pt idx="207">
                  <c:v>0.106157052751689</c:v>
                </c:pt>
                <c:pt idx="208">
                  <c:v>5.4974147042113598E-2</c:v>
                </c:pt>
                <c:pt idx="209">
                  <c:v>1.8281431820963701E-2</c:v>
                </c:pt>
                <c:pt idx="210">
                  <c:v>1.8281431820963701E-2</c:v>
                </c:pt>
                <c:pt idx="211">
                  <c:v>9.5000660414190502E-3</c:v>
                </c:pt>
                <c:pt idx="212">
                  <c:v>1.1166128082193E-2</c:v>
                </c:pt>
                <c:pt idx="213">
                  <c:v>1.31283139893307E-2</c:v>
                </c:pt>
                <c:pt idx="214">
                  <c:v>1.7741636604668799E-2</c:v>
                </c:pt>
                <c:pt idx="215">
                  <c:v>2.0162760809092701E-2</c:v>
                </c:pt>
                <c:pt idx="216">
                  <c:v>3.0485956053086499E-2</c:v>
                </c:pt>
                <c:pt idx="217">
                  <c:v>5.1182439444838598E-3</c:v>
                </c:pt>
                <c:pt idx="218">
                  <c:v>5.1182439444838598E-3</c:v>
                </c:pt>
                <c:pt idx="219">
                  <c:v>2.8644411200386302E-3</c:v>
                </c:pt>
                <c:pt idx="220">
                  <c:v>1.21293774223281E-3</c:v>
                </c:pt>
                <c:pt idx="221">
                  <c:v>7.3487388114214995E-4</c:v>
                </c:pt>
                <c:pt idx="222">
                  <c:v>7.3487388114214995E-4</c:v>
                </c:pt>
                <c:pt idx="223">
                  <c:v>1.78863944032527E-5</c:v>
                </c:pt>
                <c:pt idx="224">
                  <c:v>1.78863944032527E-5</c:v>
                </c:pt>
                <c:pt idx="225">
                  <c:v>2.5758318240277599E-5</c:v>
                </c:pt>
                <c:pt idx="226">
                  <c:v>2.5758318240277599E-5</c:v>
                </c:pt>
                <c:pt idx="227">
                  <c:v>3.3831858840687202E-5</c:v>
                </c:pt>
                <c:pt idx="228">
                  <c:v>3.3831858840687202E-5</c:v>
                </c:pt>
                <c:pt idx="229">
                  <c:v>8.9306021896835902E-6</c:v>
                </c:pt>
                <c:pt idx="230">
                  <c:v>9.45987838366776E-6</c:v>
                </c:pt>
                <c:pt idx="231">
                  <c:v>9.45987838366776E-6</c:v>
                </c:pt>
                <c:pt idx="232">
                  <c:v>1.5306184830411801E-5</c:v>
                </c:pt>
                <c:pt idx="233">
                  <c:v>1.39772052475734E-5</c:v>
                </c:pt>
                <c:pt idx="234">
                  <c:v>3.1771391973374702E-5</c:v>
                </c:pt>
                <c:pt idx="235">
                  <c:v>4.6214517820113497E-5</c:v>
                </c:pt>
                <c:pt idx="236">
                  <c:v>1.2848422982121601E-4</c:v>
                </c:pt>
                <c:pt idx="237">
                  <c:v>1.2848422982121601E-4</c:v>
                </c:pt>
                <c:pt idx="238">
                  <c:v>8.5868360941118206E-5</c:v>
                </c:pt>
                <c:pt idx="239">
                  <c:v>9.4888243774002398E-5</c:v>
                </c:pt>
                <c:pt idx="240">
                  <c:v>8.7035312002211294E-5</c:v>
                </c:pt>
                <c:pt idx="241">
                  <c:v>8.7035312002211294E-5</c:v>
                </c:pt>
                <c:pt idx="242">
                  <c:v>8.9302352045674506E-5</c:v>
                </c:pt>
                <c:pt idx="243">
                  <c:v>1.1464283071408401E-4</c:v>
                </c:pt>
                <c:pt idx="244">
                  <c:v>1.1464283071408401E-4</c:v>
                </c:pt>
                <c:pt idx="245">
                  <c:v>1.00066015047183E-4</c:v>
                </c:pt>
                <c:pt idx="246">
                  <c:v>1.38400781364326E-4</c:v>
                </c:pt>
                <c:pt idx="247">
                  <c:v>1.5999866147872399E-4</c:v>
                </c:pt>
                <c:pt idx="248">
                  <c:v>1.96892468099905E-4</c:v>
                </c:pt>
                <c:pt idx="249">
                  <c:v>1.40033423006495E-4</c:v>
                </c:pt>
                <c:pt idx="250">
                  <c:v>1.78549128758953E-4</c:v>
                </c:pt>
                <c:pt idx="251">
                  <c:v>1.78549128758953E-4</c:v>
                </c:pt>
                <c:pt idx="252">
                  <c:v>2.88844957980158E-4</c:v>
                </c:pt>
                <c:pt idx="253">
                  <c:v>2.88844957980158E-4</c:v>
                </c:pt>
                <c:pt idx="254">
                  <c:v>4.65503754601548E-4</c:v>
                </c:pt>
                <c:pt idx="255">
                  <c:v>5.8521670513920902E-4</c:v>
                </c:pt>
                <c:pt idx="256">
                  <c:v>4.0947400106036599E-4</c:v>
                </c:pt>
                <c:pt idx="257">
                  <c:v>3.0350565407670602E-4</c:v>
                </c:pt>
                <c:pt idx="258">
                  <c:v>4.2515039110132402E-4</c:v>
                </c:pt>
                <c:pt idx="259">
                  <c:v>4.0175724210182701E-4</c:v>
                </c:pt>
                <c:pt idx="260">
                  <c:v>4.0175724210182701E-4</c:v>
                </c:pt>
                <c:pt idx="261">
                  <c:v>3.8993873153211802E-4</c:v>
                </c:pt>
                <c:pt idx="262">
                  <c:v>3.8993873153211802E-4</c:v>
                </c:pt>
                <c:pt idx="263">
                  <c:v>4.0936971783835102E-4</c:v>
                </c:pt>
                <c:pt idx="264">
                  <c:v>4.0936971783835102E-4</c:v>
                </c:pt>
                <c:pt idx="265">
                  <c:v>4.7403014874672703E-4</c:v>
                </c:pt>
                <c:pt idx="266">
                  <c:v>4.7403014874672703E-4</c:v>
                </c:pt>
                <c:pt idx="267">
                  <c:v>4.8081837902591698E-4</c:v>
                </c:pt>
                <c:pt idx="268">
                  <c:v>4.4671448215502599E-4</c:v>
                </c:pt>
                <c:pt idx="269">
                  <c:v>4.2548313842067698E-4</c:v>
                </c:pt>
                <c:pt idx="270">
                  <c:v>4.1890852203184799E-4</c:v>
                </c:pt>
                <c:pt idx="271">
                  <c:v>3.8363113835723301E-4</c:v>
                </c:pt>
                <c:pt idx="272">
                  <c:v>3.0104185991841202E-4</c:v>
                </c:pt>
                <c:pt idx="273">
                  <c:v>3.0999599925448799E-4</c:v>
                </c:pt>
                <c:pt idx="274">
                  <c:v>3.0999599925448799E-4</c:v>
                </c:pt>
                <c:pt idx="275">
                  <c:v>3.0040891457206299E-4</c:v>
                </c:pt>
                <c:pt idx="276">
                  <c:v>3.0040891457206299E-4</c:v>
                </c:pt>
                <c:pt idx="277">
                  <c:v>3.0153871070111901E-4</c:v>
                </c:pt>
                <c:pt idx="278">
                  <c:v>3.2270286108741103E-4</c:v>
                </c:pt>
                <c:pt idx="279">
                  <c:v>3.0805265575768899E-4</c:v>
                </c:pt>
                <c:pt idx="280">
                  <c:v>2.6899804345218001E-4</c:v>
                </c:pt>
                <c:pt idx="281">
                  <c:v>1.9634744548378599E-4</c:v>
                </c:pt>
                <c:pt idx="282">
                  <c:v>1.9634744548378599E-4</c:v>
                </c:pt>
                <c:pt idx="283">
                  <c:v>2.20896019433332E-4</c:v>
                </c:pt>
                <c:pt idx="284">
                  <c:v>2.6255413008980798E-4</c:v>
                </c:pt>
                <c:pt idx="285">
                  <c:v>2.6255413008980798E-4</c:v>
                </c:pt>
                <c:pt idx="286">
                  <c:v>2.4766012121605501E-4</c:v>
                </c:pt>
                <c:pt idx="287">
                  <c:v>2.2766603109223999E-4</c:v>
                </c:pt>
                <c:pt idx="288">
                  <c:v>2.2766603109223999E-4</c:v>
                </c:pt>
                <c:pt idx="289">
                  <c:v>2.1461440421919399E-4</c:v>
                </c:pt>
                <c:pt idx="290">
                  <c:v>2.2090833695116301E-4</c:v>
                </c:pt>
                <c:pt idx="291">
                  <c:v>2.1535399664383801E-4</c:v>
                </c:pt>
                <c:pt idx="292">
                  <c:v>2.6132233308470801E-4</c:v>
                </c:pt>
                <c:pt idx="293">
                  <c:v>2.6132233308470801E-4</c:v>
                </c:pt>
                <c:pt idx="294">
                  <c:v>2.6615015235842302E-4</c:v>
                </c:pt>
                <c:pt idx="295">
                  <c:v>2.5149861351826599E-4</c:v>
                </c:pt>
                <c:pt idx="296">
                  <c:v>2.4276881826120801E-4</c:v>
                </c:pt>
                <c:pt idx="297">
                  <c:v>2.39508838213234E-4</c:v>
                </c:pt>
                <c:pt idx="298">
                  <c:v>2.39508838213234E-4</c:v>
                </c:pt>
                <c:pt idx="299">
                  <c:v>2.2443304156182799E-4</c:v>
                </c:pt>
                <c:pt idx="300">
                  <c:v>2.3769578903816901E-4</c:v>
                </c:pt>
                <c:pt idx="301">
                  <c:v>1.8996745869238001E-4</c:v>
                </c:pt>
                <c:pt idx="302">
                  <c:v>1.8996745869238001E-4</c:v>
                </c:pt>
                <c:pt idx="303">
                  <c:v>1.8996745869238001E-4</c:v>
                </c:pt>
                <c:pt idx="304">
                  <c:v>1.8996745869238001E-4</c:v>
                </c:pt>
                <c:pt idx="305">
                  <c:v>1.8996745869238001E-4</c:v>
                </c:pt>
                <c:pt idx="306">
                  <c:v>1.8996745869238001E-4</c:v>
                </c:pt>
                <c:pt idx="307">
                  <c:v>1.8996745869238001E-4</c:v>
                </c:pt>
                <c:pt idx="308">
                  <c:v>1.8996745869238001E-4</c:v>
                </c:pt>
                <c:pt idx="309">
                  <c:v>1.8996745869238001E-4</c:v>
                </c:pt>
                <c:pt idx="310">
                  <c:v>1.8996745869238001E-4</c:v>
                </c:pt>
                <c:pt idx="311">
                  <c:v>1.8996745869238001E-4</c:v>
                </c:pt>
                <c:pt idx="312">
                  <c:v>1.8996745869238001E-4</c:v>
                </c:pt>
                <c:pt idx="313">
                  <c:v>1.8996745869238001E-4</c:v>
                </c:pt>
                <c:pt idx="314">
                  <c:v>1.8996745869238001E-4</c:v>
                </c:pt>
                <c:pt idx="315">
                  <c:v>1.8996745869238001E-4</c:v>
                </c:pt>
                <c:pt idx="316">
                  <c:v>1.8996745869238001E-4</c:v>
                </c:pt>
                <c:pt idx="317">
                  <c:v>1.8996745869238001E-4</c:v>
                </c:pt>
                <c:pt idx="318">
                  <c:v>1.8996745869238001E-4</c:v>
                </c:pt>
                <c:pt idx="319">
                  <c:v>1.8996745869238001E-4</c:v>
                </c:pt>
                <c:pt idx="320">
                  <c:v>1.8996745869238001E-4</c:v>
                </c:pt>
                <c:pt idx="321">
                  <c:v>1.8996745869238001E-4</c:v>
                </c:pt>
                <c:pt idx="322">
                  <c:v>1.8996745869238001E-4</c:v>
                </c:pt>
                <c:pt idx="323">
                  <c:v>1.8996745869238001E-4</c:v>
                </c:pt>
                <c:pt idx="324">
                  <c:v>1.8996745869238001E-4</c:v>
                </c:pt>
                <c:pt idx="325">
                  <c:v>1.8996745869238001E-4</c:v>
                </c:pt>
                <c:pt idx="326">
                  <c:v>1.8996745869238001E-4</c:v>
                </c:pt>
                <c:pt idx="327">
                  <c:v>1.8996745869238001E-4</c:v>
                </c:pt>
                <c:pt idx="328">
                  <c:v>1.8996745869238001E-4</c:v>
                </c:pt>
                <c:pt idx="329">
                  <c:v>1.8996745869238001E-4</c:v>
                </c:pt>
                <c:pt idx="330">
                  <c:v>1.8996745869238001E-4</c:v>
                </c:pt>
                <c:pt idx="331">
                  <c:v>1.8996745869238001E-4</c:v>
                </c:pt>
                <c:pt idx="332">
                  <c:v>1.8996745869238001E-4</c:v>
                </c:pt>
                <c:pt idx="333">
                  <c:v>1.8996745869238001E-4</c:v>
                </c:pt>
                <c:pt idx="334">
                  <c:v>1.8996745869238001E-4</c:v>
                </c:pt>
                <c:pt idx="335">
                  <c:v>1.8996745869238001E-4</c:v>
                </c:pt>
                <c:pt idx="336">
                  <c:v>1.8996745869238001E-4</c:v>
                </c:pt>
              </c:numCache>
            </c:numRef>
          </c:val>
          <c:smooth val="0"/>
          <c:extLst>
            <c:ext xmlns:c16="http://schemas.microsoft.com/office/drawing/2014/chart" uri="{C3380CC4-5D6E-409C-BE32-E72D297353CC}">
              <c16:uniqueId val="{00000002-2C47-8842-9D04-A7582B45957C}"/>
            </c:ext>
          </c:extLst>
        </c:ser>
        <c:dLbls>
          <c:showLegendKey val="0"/>
          <c:showVal val="0"/>
          <c:showCatName val="0"/>
          <c:showSerName val="0"/>
          <c:showPercent val="0"/>
          <c:showBubbleSize val="0"/>
        </c:dLbls>
        <c:marker val="1"/>
        <c:smooth val="0"/>
        <c:axId val="894669631"/>
        <c:axId val="219054447"/>
      </c:lineChart>
      <c:lineChart>
        <c:grouping val="standard"/>
        <c:varyColors val="0"/>
        <c:ser>
          <c:idx val="0"/>
          <c:order val="0"/>
          <c:tx>
            <c:strRef>
              <c:f>Sheet1!$B$1</c:f>
              <c:strCache>
                <c:ptCount val="1"/>
                <c:pt idx="0">
                  <c:v> Terra (Secondary Axis) </c:v>
                </c:pt>
              </c:strCache>
            </c:strRef>
          </c:tx>
          <c:spPr>
            <a:ln w="28575" cap="rnd">
              <a:solidFill>
                <a:schemeClr val="tx2">
                  <a:lumMod val="60000"/>
                  <a:lumOff val="40000"/>
                </a:schemeClr>
              </a:solidFill>
              <a:round/>
            </a:ln>
            <a:effectLst/>
          </c:spPr>
          <c:marker>
            <c:symbol val="none"/>
          </c:marker>
          <c:cat>
            <c:numRef>
              <c:f>Sheet1!$A$2:$A$338</c:f>
              <c:numCache>
                <c:formatCode>[$-409]m/d/yy\ h:mm\ AM/PM;@</c:formatCode>
                <c:ptCount val="337"/>
                <c:pt idx="0">
                  <c:v>44684.882597488424</c:v>
                </c:pt>
                <c:pt idx="1">
                  <c:v>44684.924188113422</c:v>
                </c:pt>
                <c:pt idx="2">
                  <c:v>44684.965609016203</c:v>
                </c:pt>
                <c:pt idx="3">
                  <c:v>44685.00760305555</c:v>
                </c:pt>
                <c:pt idx="4">
                  <c:v>44685.049540995373</c:v>
                </c:pt>
                <c:pt idx="5">
                  <c:v>44685.090612916669</c:v>
                </c:pt>
                <c:pt idx="6">
                  <c:v>44685.132300335652</c:v>
                </c:pt>
                <c:pt idx="7">
                  <c:v>44685.174244513888</c:v>
                </c:pt>
                <c:pt idx="8">
                  <c:v>44685.215826203705</c:v>
                </c:pt>
                <c:pt idx="9">
                  <c:v>44685.257509687501</c:v>
                </c:pt>
                <c:pt idx="10">
                  <c:v>44685.299032777781</c:v>
                </c:pt>
                <c:pt idx="11">
                  <c:v>44685.340906863421</c:v>
                </c:pt>
                <c:pt idx="12">
                  <c:v>44685.388436354166</c:v>
                </c:pt>
                <c:pt idx="13">
                  <c:v>44685.424270324074</c:v>
                </c:pt>
                <c:pt idx="14">
                  <c:v>44685.465725300921</c:v>
                </c:pt>
                <c:pt idx="15">
                  <c:v>44685.507710023143</c:v>
                </c:pt>
                <c:pt idx="16">
                  <c:v>44685.549205451389</c:v>
                </c:pt>
                <c:pt idx="17">
                  <c:v>44685.590957210647</c:v>
                </c:pt>
                <c:pt idx="18">
                  <c:v>44685.632938587965</c:v>
                </c:pt>
                <c:pt idx="19">
                  <c:v>44685.67422173611</c:v>
                </c:pt>
                <c:pt idx="20">
                  <c:v>44685.715567002313</c:v>
                </c:pt>
                <c:pt idx="21">
                  <c:v>44685.757704999996</c:v>
                </c:pt>
                <c:pt idx="22">
                  <c:v>44685.798950439814</c:v>
                </c:pt>
                <c:pt idx="23">
                  <c:v>44685.841192453707</c:v>
                </c:pt>
                <c:pt idx="24">
                  <c:v>44685.882303888888</c:v>
                </c:pt>
                <c:pt idx="25">
                  <c:v>44685.924753703701</c:v>
                </c:pt>
                <c:pt idx="26">
                  <c:v>44685.965721597226</c:v>
                </c:pt>
                <c:pt idx="27">
                  <c:v>44686.008104259265</c:v>
                </c:pt>
                <c:pt idx="28">
                  <c:v>44686.049348171291</c:v>
                </c:pt>
                <c:pt idx="29">
                  <c:v>44686.090846631945</c:v>
                </c:pt>
                <c:pt idx="30">
                  <c:v>44686.13289627315</c:v>
                </c:pt>
                <c:pt idx="31">
                  <c:v>44686.17386678241</c:v>
                </c:pt>
                <c:pt idx="32">
                  <c:v>44686.216272002319</c:v>
                </c:pt>
                <c:pt idx="33">
                  <c:v>44686.257775555554</c:v>
                </c:pt>
                <c:pt idx="34">
                  <c:v>44686.29914447917</c:v>
                </c:pt>
                <c:pt idx="35">
                  <c:v>44686.340984236114</c:v>
                </c:pt>
                <c:pt idx="36">
                  <c:v>44686.382837407407</c:v>
                </c:pt>
                <c:pt idx="37">
                  <c:v>44686.424638113429</c:v>
                </c:pt>
                <c:pt idx="38">
                  <c:v>44686.466388877314</c:v>
                </c:pt>
                <c:pt idx="39">
                  <c:v>44686.507449756944</c:v>
                </c:pt>
                <c:pt idx="40">
                  <c:v>44686.549428854167</c:v>
                </c:pt>
                <c:pt idx="41">
                  <c:v>44686.590647407407</c:v>
                </c:pt>
                <c:pt idx="42">
                  <c:v>44686.632805752313</c:v>
                </c:pt>
                <c:pt idx="43">
                  <c:v>44686.674115868052</c:v>
                </c:pt>
                <c:pt idx="44">
                  <c:v>44686.716118784723</c:v>
                </c:pt>
                <c:pt idx="45">
                  <c:v>44686.757901689816</c:v>
                </c:pt>
                <c:pt idx="46">
                  <c:v>44686.799203333328</c:v>
                </c:pt>
                <c:pt idx="47">
                  <c:v>44686.841398321762</c:v>
                </c:pt>
                <c:pt idx="48">
                  <c:v>44686.882720821755</c:v>
                </c:pt>
                <c:pt idx="49">
                  <c:v>44686.924333472227</c:v>
                </c:pt>
                <c:pt idx="50">
                  <c:v>44686.965582395831</c:v>
                </c:pt>
                <c:pt idx="51">
                  <c:v>44687.008049525466</c:v>
                </c:pt>
                <c:pt idx="52">
                  <c:v>44687.044011458333</c:v>
                </c:pt>
                <c:pt idx="53">
                  <c:v>44687.084704849534</c:v>
                </c:pt>
                <c:pt idx="54">
                  <c:v>44687.127636041667</c:v>
                </c:pt>
                <c:pt idx="55">
                  <c:v>44687.16879575231</c:v>
                </c:pt>
                <c:pt idx="56">
                  <c:v>44687.210846296293</c:v>
                </c:pt>
                <c:pt idx="57">
                  <c:v>44687.25251849537</c:v>
                </c:pt>
                <c:pt idx="58">
                  <c:v>44687.293728356482</c:v>
                </c:pt>
                <c:pt idx="59">
                  <c:v>44687.335258240739</c:v>
                </c:pt>
                <c:pt idx="60">
                  <c:v>44687.377929178241</c:v>
                </c:pt>
                <c:pt idx="61">
                  <c:v>44687.419101064814</c:v>
                </c:pt>
                <c:pt idx="62">
                  <c:v>44687.4607521875</c:v>
                </c:pt>
                <c:pt idx="63">
                  <c:v>44687.502744201389</c:v>
                </c:pt>
                <c:pt idx="64">
                  <c:v>44687.542017268519</c:v>
                </c:pt>
                <c:pt idx="65">
                  <c:v>44687.585851805554</c:v>
                </c:pt>
                <c:pt idx="66">
                  <c:v>44687.626940601855</c:v>
                </c:pt>
                <c:pt idx="67">
                  <c:v>44687.668057511575</c:v>
                </c:pt>
                <c:pt idx="68">
                  <c:v>44687.709824398145</c:v>
                </c:pt>
                <c:pt idx="69">
                  <c:v>44687.751497824072</c:v>
                </c:pt>
                <c:pt idx="70">
                  <c:v>44687.793075289352</c:v>
                </c:pt>
                <c:pt idx="71">
                  <c:v>44687.835641134254</c:v>
                </c:pt>
                <c:pt idx="72">
                  <c:v>44687.877798136571</c:v>
                </c:pt>
                <c:pt idx="73">
                  <c:v>44687.919611620368</c:v>
                </c:pt>
                <c:pt idx="74">
                  <c:v>44687.96118658565</c:v>
                </c:pt>
                <c:pt idx="75">
                  <c:v>44688.002905069443</c:v>
                </c:pt>
                <c:pt idx="76">
                  <c:v>44688.045209814816</c:v>
                </c:pt>
                <c:pt idx="77">
                  <c:v>44688.085519074069</c:v>
                </c:pt>
                <c:pt idx="78">
                  <c:v>44688.126273819449</c:v>
                </c:pt>
                <c:pt idx="79">
                  <c:v>44688.168081365744</c:v>
                </c:pt>
                <c:pt idx="80">
                  <c:v>44688.210744872689</c:v>
                </c:pt>
                <c:pt idx="81">
                  <c:v>44688.252527407407</c:v>
                </c:pt>
                <c:pt idx="82">
                  <c:v>44688.2928000463</c:v>
                </c:pt>
                <c:pt idx="83">
                  <c:v>44688.336163726854</c:v>
                </c:pt>
                <c:pt idx="84">
                  <c:v>44688.379056134261</c:v>
                </c:pt>
                <c:pt idx="85">
                  <c:v>44688.419049467593</c:v>
                </c:pt>
                <c:pt idx="86">
                  <c:v>44688.460044918982</c:v>
                </c:pt>
                <c:pt idx="87">
                  <c:v>44688.501215856479</c:v>
                </c:pt>
                <c:pt idx="88">
                  <c:v>44688.544020902773</c:v>
                </c:pt>
                <c:pt idx="89">
                  <c:v>44688.584913819446</c:v>
                </c:pt>
                <c:pt idx="90">
                  <c:v>44688.626621574076</c:v>
                </c:pt>
                <c:pt idx="91">
                  <c:v>44688.672243912035</c:v>
                </c:pt>
                <c:pt idx="92">
                  <c:v>44688.713919814814</c:v>
                </c:pt>
                <c:pt idx="93">
                  <c:v>44688.75569711806</c:v>
                </c:pt>
                <c:pt idx="94">
                  <c:v>44688.795494548613</c:v>
                </c:pt>
                <c:pt idx="95">
                  <c:v>44688.83725788194</c:v>
                </c:pt>
                <c:pt idx="96">
                  <c:v>44688.876511666662</c:v>
                </c:pt>
                <c:pt idx="97">
                  <c:v>44688.918413634259</c:v>
                </c:pt>
                <c:pt idx="98">
                  <c:v>44688.960886504632</c:v>
                </c:pt>
                <c:pt idx="99">
                  <c:v>44689.003030613429</c:v>
                </c:pt>
                <c:pt idx="100">
                  <c:v>44689.042003773153</c:v>
                </c:pt>
                <c:pt idx="101">
                  <c:v>44689.083821956017</c:v>
                </c:pt>
                <c:pt idx="102">
                  <c:v>44689.125154745372</c:v>
                </c:pt>
                <c:pt idx="103">
                  <c:v>44689.16787701389</c:v>
                </c:pt>
                <c:pt idx="104">
                  <c:v>44689.209322662035</c:v>
                </c:pt>
                <c:pt idx="105">
                  <c:v>44689.250299722218</c:v>
                </c:pt>
                <c:pt idx="106">
                  <c:v>44689.293286458334</c:v>
                </c:pt>
                <c:pt idx="107">
                  <c:v>44689.334709282411</c:v>
                </c:pt>
                <c:pt idx="108">
                  <c:v>44689.376255625</c:v>
                </c:pt>
                <c:pt idx="109">
                  <c:v>44689.41791319444</c:v>
                </c:pt>
                <c:pt idx="110">
                  <c:v>44689.459728217596</c:v>
                </c:pt>
                <c:pt idx="111">
                  <c:v>44689.501419224536</c:v>
                </c:pt>
                <c:pt idx="112">
                  <c:v>44689.542801307871</c:v>
                </c:pt>
                <c:pt idx="113">
                  <c:v>44689.584154849537</c:v>
                </c:pt>
                <c:pt idx="114">
                  <c:v>44689.626144872687</c:v>
                </c:pt>
                <c:pt idx="115">
                  <c:v>44689.667517083333</c:v>
                </c:pt>
                <c:pt idx="116">
                  <c:v>44689.708742835646</c:v>
                </c:pt>
                <c:pt idx="117">
                  <c:v>44689.750171793981</c:v>
                </c:pt>
                <c:pt idx="118">
                  <c:v>44689.792871620375</c:v>
                </c:pt>
                <c:pt idx="119">
                  <c:v>44689.834832118053</c:v>
                </c:pt>
                <c:pt idx="120">
                  <c:v>44689.876155266204</c:v>
                </c:pt>
                <c:pt idx="121">
                  <c:v>44689.917659479164</c:v>
                </c:pt>
                <c:pt idx="122">
                  <c:v>44689.959852673608</c:v>
                </c:pt>
                <c:pt idx="123">
                  <c:v>44690.001534409719</c:v>
                </c:pt>
                <c:pt idx="124">
                  <c:v>44690.04194855324</c:v>
                </c:pt>
                <c:pt idx="125">
                  <c:v>44690.084144004628</c:v>
                </c:pt>
                <c:pt idx="126">
                  <c:v>44690.125687361113</c:v>
                </c:pt>
                <c:pt idx="127">
                  <c:v>44690.167144108796</c:v>
                </c:pt>
                <c:pt idx="128">
                  <c:v>44690.208891018519</c:v>
                </c:pt>
                <c:pt idx="129">
                  <c:v>44690.250742256947</c:v>
                </c:pt>
                <c:pt idx="130">
                  <c:v>44690.292691122682</c:v>
                </c:pt>
                <c:pt idx="131">
                  <c:v>44690.335116400463</c:v>
                </c:pt>
                <c:pt idx="132">
                  <c:v>44690.375842557871</c:v>
                </c:pt>
                <c:pt idx="133">
                  <c:v>44690.416890902779</c:v>
                </c:pt>
                <c:pt idx="134">
                  <c:v>44690.460546562499</c:v>
                </c:pt>
                <c:pt idx="135">
                  <c:v>44690.50232615741</c:v>
                </c:pt>
                <c:pt idx="136">
                  <c:v>44690.54193994213</c:v>
                </c:pt>
                <c:pt idx="137">
                  <c:v>44690.585550416668</c:v>
                </c:pt>
                <c:pt idx="138">
                  <c:v>44690.626070879633</c:v>
                </c:pt>
                <c:pt idx="139">
                  <c:v>44690.667647546295</c:v>
                </c:pt>
                <c:pt idx="140">
                  <c:v>44690.710577152779</c:v>
                </c:pt>
                <c:pt idx="141">
                  <c:v>44690.752014780097</c:v>
                </c:pt>
                <c:pt idx="142">
                  <c:v>44690.792930011579</c:v>
                </c:pt>
                <c:pt idx="143">
                  <c:v>44690.833556319441</c:v>
                </c:pt>
                <c:pt idx="144">
                  <c:v>44690.87537548611</c:v>
                </c:pt>
                <c:pt idx="145">
                  <c:v>44690.916696782406</c:v>
                </c:pt>
                <c:pt idx="146">
                  <c:v>44690.959700324078</c:v>
                </c:pt>
                <c:pt idx="147">
                  <c:v>44691.000536064814</c:v>
                </c:pt>
                <c:pt idx="148">
                  <c:v>44691.042569074074</c:v>
                </c:pt>
                <c:pt idx="149">
                  <c:v>44691.083665821759</c:v>
                </c:pt>
                <c:pt idx="150">
                  <c:v>44691.126640717594</c:v>
                </c:pt>
                <c:pt idx="151">
                  <c:v>44691.166944108802</c:v>
                </c:pt>
                <c:pt idx="152">
                  <c:v>44691.208617129625</c:v>
                </c:pt>
                <c:pt idx="153">
                  <c:v>44691.251142731482</c:v>
                </c:pt>
                <c:pt idx="154">
                  <c:v>44691.293133275467</c:v>
                </c:pt>
                <c:pt idx="155">
                  <c:v>44691.333729247686</c:v>
                </c:pt>
                <c:pt idx="156">
                  <c:v>44691.37622017361</c:v>
                </c:pt>
                <c:pt idx="157">
                  <c:v>44691.417909178243</c:v>
                </c:pt>
                <c:pt idx="158">
                  <c:v>44691.460788888886</c:v>
                </c:pt>
                <c:pt idx="159">
                  <c:v>44691.501183622684</c:v>
                </c:pt>
                <c:pt idx="160">
                  <c:v>44691.543325775463</c:v>
                </c:pt>
                <c:pt idx="161">
                  <c:v>44691.58430855324</c:v>
                </c:pt>
                <c:pt idx="162">
                  <c:v>44691.625229050929</c:v>
                </c:pt>
                <c:pt idx="163">
                  <c:v>44691.668170914352</c:v>
                </c:pt>
                <c:pt idx="164">
                  <c:v>44691.709607893514</c:v>
                </c:pt>
                <c:pt idx="165">
                  <c:v>44691.751070543978</c:v>
                </c:pt>
                <c:pt idx="166">
                  <c:v>44691.792669525465</c:v>
                </c:pt>
                <c:pt idx="167">
                  <c:v>44691.833450682869</c:v>
                </c:pt>
                <c:pt idx="168">
                  <c:v>44691.876720439817</c:v>
                </c:pt>
                <c:pt idx="169">
                  <c:v>44691.919300104171</c:v>
                </c:pt>
                <c:pt idx="170">
                  <c:v>44691.95847331018</c:v>
                </c:pt>
                <c:pt idx="171">
                  <c:v>44692.001632280095</c:v>
                </c:pt>
                <c:pt idx="172">
                  <c:v>44692.047005821762</c:v>
                </c:pt>
                <c:pt idx="173">
                  <c:v>44692.08431273148</c:v>
                </c:pt>
                <c:pt idx="174">
                  <c:v>44692.126580405093</c:v>
                </c:pt>
                <c:pt idx="175">
                  <c:v>44692.168766724542</c:v>
                </c:pt>
                <c:pt idx="176">
                  <c:v>44692.208558171296</c:v>
                </c:pt>
                <c:pt idx="177">
                  <c:v>44692.25104116898</c:v>
                </c:pt>
                <c:pt idx="178">
                  <c:v>44692.293240949075</c:v>
                </c:pt>
                <c:pt idx="179">
                  <c:v>44692.333707604164</c:v>
                </c:pt>
                <c:pt idx="180">
                  <c:v>44692.376955011576</c:v>
                </c:pt>
                <c:pt idx="181">
                  <c:v>44692.417251597217</c:v>
                </c:pt>
                <c:pt idx="182">
                  <c:v>44692.46089224537</c:v>
                </c:pt>
                <c:pt idx="183">
                  <c:v>44692.501960069443</c:v>
                </c:pt>
                <c:pt idx="184">
                  <c:v>44692.543759155087</c:v>
                </c:pt>
                <c:pt idx="185">
                  <c:v>44692.585848101851</c:v>
                </c:pt>
                <c:pt idx="186">
                  <c:v>44692.627532777777</c:v>
                </c:pt>
                <c:pt idx="187">
                  <c:v>44692.672621863429</c:v>
                </c:pt>
                <c:pt idx="188">
                  <c:v>44692.71533550926</c:v>
                </c:pt>
                <c:pt idx="189">
                  <c:v>44692.752903692133</c:v>
                </c:pt>
                <c:pt idx="190">
                  <c:v>44692.801162754629</c:v>
                </c:pt>
                <c:pt idx="191">
                  <c:v>44692.834243483798</c:v>
                </c:pt>
                <c:pt idx="192">
                  <c:v>44692.882619988421</c:v>
                </c:pt>
                <c:pt idx="193">
                  <c:v>44692.91813888889</c:v>
                </c:pt>
                <c:pt idx="194">
                  <c:v>44692.95967729167</c:v>
                </c:pt>
                <c:pt idx="195">
                  <c:v>44693.009448541663</c:v>
                </c:pt>
                <c:pt idx="196">
                  <c:v>44693.051341238424</c:v>
                </c:pt>
                <c:pt idx="197">
                  <c:v>44693.09157128472</c:v>
                </c:pt>
                <c:pt idx="198">
                  <c:v>44693.125081481485</c:v>
                </c:pt>
                <c:pt idx="199">
                  <c:v>44693.168398935188</c:v>
                </c:pt>
                <c:pt idx="200">
                  <c:v>44693.213635752312</c:v>
                </c:pt>
                <c:pt idx="201">
                  <c:v>44693.250475949069</c:v>
                </c:pt>
                <c:pt idx="202">
                  <c:v>44693.293318402779</c:v>
                </c:pt>
                <c:pt idx="203">
                  <c:v>44693.334294062501</c:v>
                </c:pt>
                <c:pt idx="204">
                  <c:v>44693.375975949079</c:v>
                </c:pt>
                <c:pt idx="205">
                  <c:v>44693.417065798611</c:v>
                </c:pt>
                <c:pt idx="206">
                  <c:v>44693.458549120369</c:v>
                </c:pt>
                <c:pt idx="207">
                  <c:v>44693.501328831015</c:v>
                </c:pt>
                <c:pt idx="208">
                  <c:v>44693.542897430554</c:v>
                </c:pt>
                <c:pt idx="209">
                  <c:v>44693.583987696758</c:v>
                </c:pt>
                <c:pt idx="210">
                  <c:v>44693.626450324075</c:v>
                </c:pt>
                <c:pt idx="211">
                  <c:v>44693.667999363424</c:v>
                </c:pt>
                <c:pt idx="212">
                  <c:v>44693.709455324075</c:v>
                </c:pt>
                <c:pt idx="213">
                  <c:v>44693.753156851853</c:v>
                </c:pt>
                <c:pt idx="214">
                  <c:v>44693.792906076385</c:v>
                </c:pt>
                <c:pt idx="215">
                  <c:v>44693.834694641206</c:v>
                </c:pt>
                <c:pt idx="216">
                  <c:v>44693.876275254632</c:v>
                </c:pt>
                <c:pt idx="217">
                  <c:v>44693.918818113423</c:v>
                </c:pt>
                <c:pt idx="218">
                  <c:v>44693.959178449077</c:v>
                </c:pt>
                <c:pt idx="219">
                  <c:v>44694.000681562495</c:v>
                </c:pt>
                <c:pt idx="220">
                  <c:v>44694.04360881944</c:v>
                </c:pt>
                <c:pt idx="221">
                  <c:v>44694.084983935187</c:v>
                </c:pt>
                <c:pt idx="222">
                  <c:v>44694.12750962963</c:v>
                </c:pt>
                <c:pt idx="223">
                  <c:v>44694.168860474536</c:v>
                </c:pt>
                <c:pt idx="224">
                  <c:v>44694.208680231481</c:v>
                </c:pt>
                <c:pt idx="225">
                  <c:v>44694.252245451389</c:v>
                </c:pt>
                <c:pt idx="226">
                  <c:v>44694.292565324075</c:v>
                </c:pt>
                <c:pt idx="227">
                  <c:v>44694.335435046298</c:v>
                </c:pt>
                <c:pt idx="228">
                  <c:v>44694.375901979161</c:v>
                </c:pt>
                <c:pt idx="229">
                  <c:v>44694.418214305551</c:v>
                </c:pt>
                <c:pt idx="230">
                  <c:v>44694.460416111113</c:v>
                </c:pt>
                <c:pt idx="231">
                  <c:v>44694.501178125</c:v>
                </c:pt>
                <c:pt idx="232">
                  <c:v>44694.541941655094</c:v>
                </c:pt>
                <c:pt idx="233">
                  <c:v>44694.584789490742</c:v>
                </c:pt>
                <c:pt idx="234">
                  <c:v>44694.627038981482</c:v>
                </c:pt>
                <c:pt idx="235">
                  <c:v>44694.668986180557</c:v>
                </c:pt>
                <c:pt idx="236">
                  <c:v>44694.709768148146</c:v>
                </c:pt>
                <c:pt idx="237">
                  <c:v>44694.751858113421</c:v>
                </c:pt>
                <c:pt idx="238">
                  <c:v>44694.793228449074</c:v>
                </c:pt>
                <c:pt idx="239">
                  <c:v>44694.83334975694</c:v>
                </c:pt>
                <c:pt idx="240">
                  <c:v>44694.876703576389</c:v>
                </c:pt>
                <c:pt idx="241">
                  <c:v>44694.917608483796</c:v>
                </c:pt>
                <c:pt idx="242">
                  <c:v>44694.959725833338</c:v>
                </c:pt>
                <c:pt idx="243">
                  <c:v>44695.002433611109</c:v>
                </c:pt>
                <c:pt idx="244">
                  <c:v>44695.041898506941</c:v>
                </c:pt>
                <c:pt idx="245">
                  <c:v>44695.083389212959</c:v>
                </c:pt>
                <c:pt idx="246">
                  <c:v>44695.125354270829</c:v>
                </c:pt>
                <c:pt idx="247">
                  <c:v>44695.168740914349</c:v>
                </c:pt>
                <c:pt idx="248">
                  <c:v>44695.210679826385</c:v>
                </c:pt>
                <c:pt idx="249">
                  <c:v>44695.251392071761</c:v>
                </c:pt>
                <c:pt idx="250">
                  <c:v>44695.294192997681</c:v>
                </c:pt>
                <c:pt idx="251">
                  <c:v>44695.334196608797</c:v>
                </c:pt>
                <c:pt idx="252">
                  <c:v>44695.377173749999</c:v>
                </c:pt>
                <c:pt idx="253">
                  <c:v>44695.417740555553</c:v>
                </c:pt>
                <c:pt idx="254">
                  <c:v>44695.458517858795</c:v>
                </c:pt>
                <c:pt idx="255">
                  <c:v>44695.501242916667</c:v>
                </c:pt>
                <c:pt idx="256">
                  <c:v>44695.542772094908</c:v>
                </c:pt>
                <c:pt idx="257">
                  <c:v>44695.586507314816</c:v>
                </c:pt>
                <c:pt idx="258">
                  <c:v>44695.627356168981</c:v>
                </c:pt>
                <c:pt idx="259">
                  <c:v>44695.669012349535</c:v>
                </c:pt>
                <c:pt idx="260">
                  <c:v>44695.710128773149</c:v>
                </c:pt>
                <c:pt idx="261">
                  <c:v>44695.75182203704</c:v>
                </c:pt>
                <c:pt idx="262">
                  <c:v>44695.79184633102</c:v>
                </c:pt>
                <c:pt idx="263">
                  <c:v>44695.836008715276</c:v>
                </c:pt>
                <c:pt idx="264">
                  <c:v>44695.875555775463</c:v>
                </c:pt>
                <c:pt idx="265">
                  <c:v>44695.91877668981</c:v>
                </c:pt>
                <c:pt idx="266">
                  <c:v>44695.95979518519</c:v>
                </c:pt>
                <c:pt idx="267">
                  <c:v>44696.001222916668</c:v>
                </c:pt>
                <c:pt idx="268">
                  <c:v>44696.042322245368</c:v>
                </c:pt>
                <c:pt idx="269">
                  <c:v>44696.085147893522</c:v>
                </c:pt>
                <c:pt idx="270">
                  <c:v>44696.127228877318</c:v>
                </c:pt>
                <c:pt idx="271">
                  <c:v>44696.168394953704</c:v>
                </c:pt>
                <c:pt idx="272">
                  <c:v>44696.211221631944</c:v>
                </c:pt>
                <c:pt idx="273">
                  <c:v>44696.253305196762</c:v>
                </c:pt>
                <c:pt idx="274">
                  <c:v>44696.293497962964</c:v>
                </c:pt>
                <c:pt idx="275">
                  <c:v>44696.336084502313</c:v>
                </c:pt>
                <c:pt idx="276">
                  <c:v>44696.378963842595</c:v>
                </c:pt>
                <c:pt idx="277">
                  <c:v>44696.420132615742</c:v>
                </c:pt>
                <c:pt idx="278">
                  <c:v>44696.459713564815</c:v>
                </c:pt>
                <c:pt idx="279">
                  <c:v>44696.502777592592</c:v>
                </c:pt>
                <c:pt idx="280">
                  <c:v>44696.541697476852</c:v>
                </c:pt>
                <c:pt idx="281">
                  <c:v>44696.586100266199</c:v>
                </c:pt>
                <c:pt idx="282">
                  <c:v>44696.625353113428</c:v>
                </c:pt>
                <c:pt idx="283">
                  <c:v>44696.668466296294</c:v>
                </c:pt>
                <c:pt idx="284">
                  <c:v>44696.710784351853</c:v>
                </c:pt>
                <c:pt idx="285">
                  <c:v>44696.750352824078</c:v>
                </c:pt>
                <c:pt idx="286">
                  <c:v>44696.79470672454</c:v>
                </c:pt>
                <c:pt idx="287">
                  <c:v>44696.836757303245</c:v>
                </c:pt>
                <c:pt idx="288">
                  <c:v>44696.876467974536</c:v>
                </c:pt>
                <c:pt idx="289">
                  <c:v>44696.917981388891</c:v>
                </c:pt>
                <c:pt idx="290">
                  <c:v>44696.961525115737</c:v>
                </c:pt>
                <c:pt idx="291">
                  <c:v>44697.001349803242</c:v>
                </c:pt>
                <c:pt idx="292">
                  <c:v>44697.042302592592</c:v>
                </c:pt>
                <c:pt idx="293">
                  <c:v>44697.085580555555</c:v>
                </c:pt>
                <c:pt idx="294">
                  <c:v>44697.126583715275</c:v>
                </c:pt>
                <c:pt idx="295">
                  <c:v>44697.166740497691</c:v>
                </c:pt>
                <c:pt idx="296">
                  <c:v>44697.210848888892</c:v>
                </c:pt>
                <c:pt idx="297">
                  <c:v>44697.252364756947</c:v>
                </c:pt>
                <c:pt idx="298">
                  <c:v>44697.292776018519</c:v>
                </c:pt>
                <c:pt idx="299">
                  <c:v>44697.334077685184</c:v>
                </c:pt>
                <c:pt idx="300">
                  <c:v>44697.376142662033</c:v>
                </c:pt>
                <c:pt idx="301">
                  <c:v>44697.41850039352</c:v>
                </c:pt>
                <c:pt idx="302">
                  <c:v>44697.461081898145</c:v>
                </c:pt>
                <c:pt idx="303">
                  <c:v>44697.503244317129</c:v>
                </c:pt>
                <c:pt idx="304">
                  <c:v>44697.542630949072</c:v>
                </c:pt>
                <c:pt idx="305">
                  <c:v>44697.585622060185</c:v>
                </c:pt>
                <c:pt idx="306">
                  <c:v>44697.626128611111</c:v>
                </c:pt>
                <c:pt idx="307">
                  <c:v>44697.668834351847</c:v>
                </c:pt>
                <c:pt idx="308">
                  <c:v>44697.709408634255</c:v>
                </c:pt>
                <c:pt idx="309">
                  <c:v>44697.751251122681</c:v>
                </c:pt>
                <c:pt idx="310">
                  <c:v>44697.795031307869</c:v>
                </c:pt>
                <c:pt idx="311">
                  <c:v>44697.835777685184</c:v>
                </c:pt>
                <c:pt idx="312">
                  <c:v>44697.87733905093</c:v>
                </c:pt>
                <c:pt idx="313">
                  <c:v>44697.919161550926</c:v>
                </c:pt>
                <c:pt idx="314">
                  <c:v>44697.959889803242</c:v>
                </c:pt>
                <c:pt idx="315">
                  <c:v>44698.001428726857</c:v>
                </c:pt>
                <c:pt idx="316">
                  <c:v>44698.047446157405</c:v>
                </c:pt>
                <c:pt idx="317">
                  <c:v>44698.085379189812</c:v>
                </c:pt>
                <c:pt idx="318">
                  <c:v>44698.126658217589</c:v>
                </c:pt>
                <c:pt idx="319">
                  <c:v>44698.168437488421</c:v>
                </c:pt>
                <c:pt idx="320">
                  <c:v>44698.209764027779</c:v>
                </c:pt>
                <c:pt idx="321">
                  <c:v>44698.251779120372</c:v>
                </c:pt>
                <c:pt idx="322">
                  <c:v>44698.295166585653</c:v>
                </c:pt>
                <c:pt idx="323">
                  <c:v>44698.335887731482</c:v>
                </c:pt>
                <c:pt idx="324">
                  <c:v>44698.375643101856</c:v>
                </c:pt>
                <c:pt idx="325">
                  <c:v>44698.41879826389</c:v>
                </c:pt>
                <c:pt idx="326">
                  <c:v>44698.460938865741</c:v>
                </c:pt>
                <c:pt idx="327">
                  <c:v>44698.502924652777</c:v>
                </c:pt>
                <c:pt idx="328">
                  <c:v>44698.544550706021</c:v>
                </c:pt>
                <c:pt idx="329">
                  <c:v>44698.586382199079</c:v>
                </c:pt>
                <c:pt idx="330">
                  <c:v>44698.626844039347</c:v>
                </c:pt>
                <c:pt idx="331">
                  <c:v>44698.667895937499</c:v>
                </c:pt>
                <c:pt idx="332">
                  <c:v>44698.711078171298</c:v>
                </c:pt>
                <c:pt idx="333">
                  <c:v>44698.75112277778</c:v>
                </c:pt>
                <c:pt idx="334">
                  <c:v>44698.794640590277</c:v>
                </c:pt>
                <c:pt idx="335">
                  <c:v>44698.834835231479</c:v>
                </c:pt>
                <c:pt idx="336">
                  <c:v>44698.839594907404</c:v>
                </c:pt>
              </c:numCache>
            </c:numRef>
          </c:cat>
          <c:val>
            <c:numRef>
              <c:f>Sheet1!$B$2:$B$338</c:f>
              <c:numCache>
                <c:formatCode>_("¤"* #,##0.00_);_("¤"* \(#,##0.00\);_("¤"* "-"??_);_(@_)</c:formatCode>
                <c:ptCount val="337"/>
                <c:pt idx="0">
                  <c:v>1.0034293450162901</c:v>
                </c:pt>
                <c:pt idx="1">
                  <c:v>1.0024441689769901</c:v>
                </c:pt>
                <c:pt idx="2">
                  <c:v>1.00147841733608</c:v>
                </c:pt>
                <c:pt idx="3">
                  <c:v>1.00178919769912</c:v>
                </c:pt>
                <c:pt idx="4">
                  <c:v>1.00108201385839</c:v>
                </c:pt>
                <c:pt idx="5">
                  <c:v>1.00117211388287</c:v>
                </c:pt>
                <c:pt idx="6">
                  <c:v>1.0015543084827501</c:v>
                </c:pt>
                <c:pt idx="7">
                  <c:v>1.00208157856789</c:v>
                </c:pt>
                <c:pt idx="8">
                  <c:v>1.0016548646747701</c:v>
                </c:pt>
                <c:pt idx="9">
                  <c:v>1.0021874268239701</c:v>
                </c:pt>
                <c:pt idx="10">
                  <c:v>1.0009244048127901</c:v>
                </c:pt>
                <c:pt idx="11">
                  <c:v>0.99965934225131003</c:v>
                </c:pt>
                <c:pt idx="12">
                  <c:v>1.00156200579207</c:v>
                </c:pt>
                <c:pt idx="13">
                  <c:v>1.0007928696209201</c:v>
                </c:pt>
                <c:pt idx="14">
                  <c:v>1.0005835666267899</c:v>
                </c:pt>
                <c:pt idx="15">
                  <c:v>1.0010120261539199</c:v>
                </c:pt>
                <c:pt idx="16">
                  <c:v>1.0007651307572001</c:v>
                </c:pt>
                <c:pt idx="17">
                  <c:v>1.0018660324380499</c:v>
                </c:pt>
                <c:pt idx="18">
                  <c:v>1.0003352336823099</c:v>
                </c:pt>
                <c:pt idx="19">
                  <c:v>0.99999881085806297</c:v>
                </c:pt>
                <c:pt idx="20">
                  <c:v>1.00176179178048</c:v>
                </c:pt>
                <c:pt idx="21">
                  <c:v>1.00076857307336</c:v>
                </c:pt>
                <c:pt idx="22">
                  <c:v>1.00038921915567</c:v>
                </c:pt>
                <c:pt idx="23">
                  <c:v>1.0009653154387499</c:v>
                </c:pt>
                <c:pt idx="24">
                  <c:v>1.00055609723066</c:v>
                </c:pt>
                <c:pt idx="25">
                  <c:v>0.99991137183367895</c:v>
                </c:pt>
                <c:pt idx="26">
                  <c:v>1.00171267783948</c:v>
                </c:pt>
                <c:pt idx="27">
                  <c:v>1.0007991530170901</c:v>
                </c:pt>
                <c:pt idx="28">
                  <c:v>1.00214388445156</c:v>
                </c:pt>
                <c:pt idx="29">
                  <c:v>1.0006060304551101</c:v>
                </c:pt>
                <c:pt idx="30">
                  <c:v>1.0014957581936801</c:v>
                </c:pt>
                <c:pt idx="31">
                  <c:v>1.00125009694386</c:v>
                </c:pt>
                <c:pt idx="32">
                  <c:v>1.00146402223414</c:v>
                </c:pt>
                <c:pt idx="33">
                  <c:v>1.0029616114845801</c:v>
                </c:pt>
                <c:pt idx="34">
                  <c:v>1.00109416563839</c:v>
                </c:pt>
                <c:pt idx="35">
                  <c:v>1.00129792223251</c:v>
                </c:pt>
                <c:pt idx="36">
                  <c:v>1.0001467439963501</c:v>
                </c:pt>
                <c:pt idx="37">
                  <c:v>0.99913722311643505</c:v>
                </c:pt>
                <c:pt idx="38">
                  <c:v>1.0008557341884301</c:v>
                </c:pt>
                <c:pt idx="39">
                  <c:v>0.99927534107600502</c:v>
                </c:pt>
                <c:pt idx="40">
                  <c:v>1.0009838382842899</c:v>
                </c:pt>
                <c:pt idx="41">
                  <c:v>1.0001104251157</c:v>
                </c:pt>
                <c:pt idx="42">
                  <c:v>1.0041003353167901</c:v>
                </c:pt>
                <c:pt idx="43">
                  <c:v>0.99980134597029302</c:v>
                </c:pt>
                <c:pt idx="44">
                  <c:v>0.99934408948396103</c:v>
                </c:pt>
                <c:pt idx="45">
                  <c:v>1.0006902643290501</c:v>
                </c:pt>
                <c:pt idx="46">
                  <c:v>0.99878556819056996</c:v>
                </c:pt>
                <c:pt idx="47">
                  <c:v>1.00192680363968</c:v>
                </c:pt>
                <c:pt idx="48">
                  <c:v>1.0006448418837699</c:v>
                </c:pt>
                <c:pt idx="49">
                  <c:v>1.0020004139327201</c:v>
                </c:pt>
                <c:pt idx="50">
                  <c:v>1.0013101892032901</c:v>
                </c:pt>
                <c:pt idx="51">
                  <c:v>0.99948677580049705</c:v>
                </c:pt>
                <c:pt idx="52">
                  <c:v>1.00380864009628</c:v>
                </c:pt>
                <c:pt idx="53">
                  <c:v>1.00075373733244</c:v>
                </c:pt>
                <c:pt idx="54">
                  <c:v>1.0006660071140601</c:v>
                </c:pt>
                <c:pt idx="55">
                  <c:v>1.0015648179932199</c:v>
                </c:pt>
                <c:pt idx="56">
                  <c:v>1.00074827532787</c:v>
                </c:pt>
                <c:pt idx="57">
                  <c:v>1.00178639549322</c:v>
                </c:pt>
                <c:pt idx="58">
                  <c:v>0.99914479369029097</c:v>
                </c:pt>
                <c:pt idx="59">
                  <c:v>0.99743292230713299</c:v>
                </c:pt>
                <c:pt idx="60">
                  <c:v>1.0012105061347101</c:v>
                </c:pt>
                <c:pt idx="61">
                  <c:v>1.00104711223141</c:v>
                </c:pt>
                <c:pt idx="62">
                  <c:v>1.0014113888732601</c:v>
                </c:pt>
                <c:pt idx="63">
                  <c:v>1.0011066678810601</c:v>
                </c:pt>
                <c:pt idx="64">
                  <c:v>0.99963092819313204</c:v>
                </c:pt>
                <c:pt idx="65">
                  <c:v>0.99915701258990497</c:v>
                </c:pt>
                <c:pt idx="66">
                  <c:v>1.00138281103283</c:v>
                </c:pt>
                <c:pt idx="67">
                  <c:v>1.0009294973398599</c:v>
                </c:pt>
                <c:pt idx="68">
                  <c:v>1.0022127774555101</c:v>
                </c:pt>
                <c:pt idx="69">
                  <c:v>1.00180564238633</c:v>
                </c:pt>
                <c:pt idx="70">
                  <c:v>1.0004330052949</c:v>
                </c:pt>
                <c:pt idx="71">
                  <c:v>0.99935342652133696</c:v>
                </c:pt>
                <c:pt idx="72">
                  <c:v>1.0007789910068099</c:v>
                </c:pt>
                <c:pt idx="73">
                  <c:v>1.00145673101355</c:v>
                </c:pt>
                <c:pt idx="74">
                  <c:v>0.99984219894128501</c:v>
                </c:pt>
                <c:pt idx="75">
                  <c:v>1.0001710060728</c:v>
                </c:pt>
                <c:pt idx="76">
                  <c:v>1.00233652428388</c:v>
                </c:pt>
                <c:pt idx="77">
                  <c:v>1.00339447224203</c:v>
                </c:pt>
                <c:pt idx="78">
                  <c:v>1.0003524620838999</c:v>
                </c:pt>
                <c:pt idx="79">
                  <c:v>0.99963500254446003</c:v>
                </c:pt>
                <c:pt idx="80">
                  <c:v>1.00080312613068</c:v>
                </c:pt>
                <c:pt idx="81">
                  <c:v>1.0016754367676199</c:v>
                </c:pt>
                <c:pt idx="82">
                  <c:v>1.00145111578625</c:v>
                </c:pt>
                <c:pt idx="83">
                  <c:v>1.0014416329884701</c:v>
                </c:pt>
                <c:pt idx="84">
                  <c:v>0.99944931777642998</c:v>
                </c:pt>
                <c:pt idx="85">
                  <c:v>1.00151802320455</c:v>
                </c:pt>
                <c:pt idx="86">
                  <c:v>1.00249982343835</c:v>
                </c:pt>
                <c:pt idx="87">
                  <c:v>0.99937621790440101</c:v>
                </c:pt>
                <c:pt idx="88">
                  <c:v>1.00052195475243</c:v>
                </c:pt>
                <c:pt idx="89">
                  <c:v>0.99979616921518799</c:v>
                </c:pt>
                <c:pt idx="90">
                  <c:v>0.99919314755717203</c:v>
                </c:pt>
                <c:pt idx="91">
                  <c:v>0.99990857659399102</c:v>
                </c:pt>
                <c:pt idx="92">
                  <c:v>1.0005662724648501</c:v>
                </c:pt>
                <c:pt idx="93">
                  <c:v>1.0006264039275401</c:v>
                </c:pt>
                <c:pt idx="94">
                  <c:v>0.99983954672479802</c:v>
                </c:pt>
                <c:pt idx="95">
                  <c:v>0.99935986971339297</c:v>
                </c:pt>
                <c:pt idx="96">
                  <c:v>0.99899955044655697</c:v>
                </c:pt>
                <c:pt idx="97">
                  <c:v>0.99671404669290598</c:v>
                </c:pt>
                <c:pt idx="98">
                  <c:v>0.99613920211238904</c:v>
                </c:pt>
                <c:pt idx="99">
                  <c:v>0.99523230869592805</c:v>
                </c:pt>
                <c:pt idx="100">
                  <c:v>0.99708510586268095</c:v>
                </c:pt>
                <c:pt idx="101">
                  <c:v>0.99117906577124804</c:v>
                </c:pt>
                <c:pt idx="102">
                  <c:v>0.994962703126957</c:v>
                </c:pt>
                <c:pt idx="103">
                  <c:v>0.99646978970460698</c:v>
                </c:pt>
                <c:pt idx="104">
                  <c:v>0.99774993949190605</c:v>
                </c:pt>
                <c:pt idx="105">
                  <c:v>0.99805327488879303</c:v>
                </c:pt>
                <c:pt idx="106">
                  <c:v>0.99774403403539602</c:v>
                </c:pt>
                <c:pt idx="107">
                  <c:v>0.99671850085629299</c:v>
                </c:pt>
                <c:pt idx="108">
                  <c:v>0.99566789576116999</c:v>
                </c:pt>
                <c:pt idx="109">
                  <c:v>0.996113634530706</c:v>
                </c:pt>
                <c:pt idx="110">
                  <c:v>0.99475994481813301</c:v>
                </c:pt>
                <c:pt idx="111">
                  <c:v>0.99502341653450199</c:v>
                </c:pt>
                <c:pt idx="112">
                  <c:v>0.99556308641939595</c:v>
                </c:pt>
                <c:pt idx="113">
                  <c:v>0.99243557976276298</c:v>
                </c:pt>
                <c:pt idx="114">
                  <c:v>0.99584250983741995</c:v>
                </c:pt>
                <c:pt idx="115">
                  <c:v>0.99804610822173001</c:v>
                </c:pt>
                <c:pt idx="116">
                  <c:v>0.99808524351276495</c:v>
                </c:pt>
                <c:pt idx="117">
                  <c:v>0.99861091500325505</c:v>
                </c:pt>
                <c:pt idx="118">
                  <c:v>0.99605757248036297</c:v>
                </c:pt>
                <c:pt idx="119">
                  <c:v>0.99623202646346198</c:v>
                </c:pt>
                <c:pt idx="120">
                  <c:v>0.99375194023611801</c:v>
                </c:pt>
                <c:pt idx="121">
                  <c:v>0.99741819389118702</c:v>
                </c:pt>
                <c:pt idx="122">
                  <c:v>0.99633027088333803</c:v>
                </c:pt>
                <c:pt idx="123">
                  <c:v>0.99755340669525805</c:v>
                </c:pt>
                <c:pt idx="124">
                  <c:v>0.99572472340831597</c:v>
                </c:pt>
                <c:pt idx="125">
                  <c:v>0.99554649075971602</c:v>
                </c:pt>
                <c:pt idx="126">
                  <c:v>0.99337434548418502</c:v>
                </c:pt>
                <c:pt idx="127">
                  <c:v>0.99750261704093202</c:v>
                </c:pt>
                <c:pt idx="128">
                  <c:v>0.99578980381695303</c:v>
                </c:pt>
                <c:pt idx="129">
                  <c:v>0.99596394695877399</c:v>
                </c:pt>
                <c:pt idx="130">
                  <c:v>0.99627342439254396</c:v>
                </c:pt>
                <c:pt idx="131">
                  <c:v>0.99656009370008203</c:v>
                </c:pt>
                <c:pt idx="132">
                  <c:v>0.99941379476741199</c:v>
                </c:pt>
                <c:pt idx="133">
                  <c:v>0.99371251155435103</c:v>
                </c:pt>
                <c:pt idx="134">
                  <c:v>0.99656617029040695</c:v>
                </c:pt>
                <c:pt idx="135">
                  <c:v>0.99817104345659702</c:v>
                </c:pt>
                <c:pt idx="136">
                  <c:v>0.995446772165404</c:v>
                </c:pt>
                <c:pt idx="137">
                  <c:v>0.99396897252149896</c:v>
                </c:pt>
                <c:pt idx="138">
                  <c:v>0.99027192451829205</c:v>
                </c:pt>
                <c:pt idx="139">
                  <c:v>0.98599951206938796</c:v>
                </c:pt>
                <c:pt idx="140">
                  <c:v>0.97987274795247903</c:v>
                </c:pt>
                <c:pt idx="141">
                  <c:v>0.98036960453530897</c:v>
                </c:pt>
                <c:pt idx="142">
                  <c:v>0.93789625506407204</c:v>
                </c:pt>
                <c:pt idx="143">
                  <c:v>0.94711652439809202</c:v>
                </c:pt>
                <c:pt idx="144">
                  <c:v>0.94491194237033804</c:v>
                </c:pt>
                <c:pt idx="145">
                  <c:v>0.92084605688794796</c:v>
                </c:pt>
                <c:pt idx="146">
                  <c:v>0.88608478429516102</c:v>
                </c:pt>
                <c:pt idx="147">
                  <c:v>0.79875395746330802</c:v>
                </c:pt>
                <c:pt idx="148">
                  <c:v>0.76571716062676098</c:v>
                </c:pt>
                <c:pt idx="149">
                  <c:v>0.80393965445914095</c:v>
                </c:pt>
                <c:pt idx="150">
                  <c:v>0.74793324053338595</c:v>
                </c:pt>
                <c:pt idx="151">
                  <c:v>0.75708063922844504</c:v>
                </c:pt>
                <c:pt idx="152">
                  <c:v>0.84051087570607197</c:v>
                </c:pt>
                <c:pt idx="153">
                  <c:v>0.88897400437545704</c:v>
                </c:pt>
                <c:pt idx="154">
                  <c:v>0.93180064707287302</c:v>
                </c:pt>
                <c:pt idx="155">
                  <c:v>0.89809966205787095</c:v>
                </c:pt>
                <c:pt idx="156">
                  <c:v>0.92160844393950703</c:v>
                </c:pt>
                <c:pt idx="157">
                  <c:v>0.89904105906946796</c:v>
                </c:pt>
                <c:pt idx="158">
                  <c:v>0.90162798310528103</c:v>
                </c:pt>
                <c:pt idx="159">
                  <c:v>0.91854845240456795</c:v>
                </c:pt>
                <c:pt idx="160">
                  <c:v>0.92508053430932402</c:v>
                </c:pt>
                <c:pt idx="161">
                  <c:v>0.92669216566016799</c:v>
                </c:pt>
                <c:pt idx="162">
                  <c:v>0.91621518224518905</c:v>
                </c:pt>
                <c:pt idx="163">
                  <c:v>0.90557954686890796</c:v>
                </c:pt>
                <c:pt idx="164">
                  <c:v>0.906695666477911</c:v>
                </c:pt>
                <c:pt idx="165">
                  <c:v>0.91694890669582996</c:v>
                </c:pt>
                <c:pt idx="166">
                  <c:v>0.91634337969975699</c:v>
                </c:pt>
                <c:pt idx="167">
                  <c:v>0.90461234319271999</c:v>
                </c:pt>
                <c:pt idx="168">
                  <c:v>0.90988425919653904</c:v>
                </c:pt>
                <c:pt idx="169">
                  <c:v>0.77890137083516098</c:v>
                </c:pt>
                <c:pt idx="170">
                  <c:v>0.69778452603355501</c:v>
                </c:pt>
                <c:pt idx="171">
                  <c:v>0.78505378922721103</c:v>
                </c:pt>
                <c:pt idx="172">
                  <c:v>0.80589939477601502</c:v>
                </c:pt>
                <c:pt idx="173">
                  <c:v>0.80233248552925296</c:v>
                </c:pt>
                <c:pt idx="174">
                  <c:v>0.84474925976223103</c:v>
                </c:pt>
                <c:pt idx="175">
                  <c:v>0.83019923927717398</c:v>
                </c:pt>
                <c:pt idx="176">
                  <c:v>0.78980199201920298</c:v>
                </c:pt>
                <c:pt idx="177">
                  <c:v>0.72062371041464601</c:v>
                </c:pt>
                <c:pt idx="178">
                  <c:v>0.53815874765166705</c:v>
                </c:pt>
                <c:pt idx="179">
                  <c:v>0.33236779894040702</c:v>
                </c:pt>
                <c:pt idx="180">
                  <c:v>0.50082906336509003</c:v>
                </c:pt>
                <c:pt idx="181">
                  <c:v>0.47397182229627299</c:v>
                </c:pt>
                <c:pt idx="182">
                  <c:v>0.49373954141118498</c:v>
                </c:pt>
                <c:pt idx="183">
                  <c:v>0.43014620660965702</c:v>
                </c:pt>
                <c:pt idx="184">
                  <c:v>0.30070066739039197</c:v>
                </c:pt>
                <c:pt idx="185">
                  <c:v>0.47920491837990797</c:v>
                </c:pt>
                <c:pt idx="186">
                  <c:v>0.49376544746852002</c:v>
                </c:pt>
                <c:pt idx="187">
                  <c:v>0.54873147810560197</c:v>
                </c:pt>
                <c:pt idx="188">
                  <c:v>0.63215659819453995</c:v>
                </c:pt>
                <c:pt idx="189">
                  <c:v>0.66489059093747305</c:v>
                </c:pt>
                <c:pt idx="190">
                  <c:v>0.64657818244270204</c:v>
                </c:pt>
                <c:pt idx="191">
                  <c:v>0.661987892012181</c:v>
                </c:pt>
                <c:pt idx="192">
                  <c:v>0.68846442689508403</c:v>
                </c:pt>
                <c:pt idx="193">
                  <c:v>0.74710344192735301</c:v>
                </c:pt>
                <c:pt idx="194">
                  <c:v>0.74811964049301105</c:v>
                </c:pt>
                <c:pt idx="195">
                  <c:v>0.77365070417232196</c:v>
                </c:pt>
                <c:pt idx="196">
                  <c:v>0.83972652994052999</c:v>
                </c:pt>
                <c:pt idx="197">
                  <c:v>0.73965985797102896</c:v>
                </c:pt>
                <c:pt idx="198">
                  <c:v>0.70288984521771303</c:v>
                </c:pt>
                <c:pt idx="199">
                  <c:v>0.71533775685689505</c:v>
                </c:pt>
                <c:pt idx="200">
                  <c:v>0.65166532373903496</c:v>
                </c:pt>
                <c:pt idx="201">
                  <c:v>0.55041755375424894</c:v>
                </c:pt>
                <c:pt idx="202">
                  <c:v>0.57976827180205903</c:v>
                </c:pt>
                <c:pt idx="203">
                  <c:v>0.60645701291379495</c:v>
                </c:pt>
                <c:pt idx="204">
                  <c:v>0.60565666824958198</c:v>
                </c:pt>
                <c:pt idx="205">
                  <c:v>0.48558782456417898</c:v>
                </c:pt>
                <c:pt idx="206">
                  <c:v>0.47859870024498302</c:v>
                </c:pt>
                <c:pt idx="207">
                  <c:v>0.55681158359882899</c:v>
                </c:pt>
                <c:pt idx="208">
                  <c:v>0.61946029474379705</c:v>
                </c:pt>
                <c:pt idx="209">
                  <c:v>0.600068205246586</c:v>
                </c:pt>
                <c:pt idx="210">
                  <c:v>0.42265897825172899</c:v>
                </c:pt>
                <c:pt idx="211">
                  <c:v>0.38858291365765202</c:v>
                </c:pt>
                <c:pt idx="212">
                  <c:v>0.34844490685277202</c:v>
                </c:pt>
                <c:pt idx="213">
                  <c:v>0.36768037521687502</c:v>
                </c:pt>
                <c:pt idx="214">
                  <c:v>0.362449705233928</c:v>
                </c:pt>
                <c:pt idx="215">
                  <c:v>0.36738351246600698</c:v>
                </c:pt>
                <c:pt idx="216">
                  <c:v>0.41733877698934602</c:v>
                </c:pt>
                <c:pt idx="217">
                  <c:v>0.44576201380225899</c:v>
                </c:pt>
                <c:pt idx="218">
                  <c:v>0.45686804345526499</c:v>
                </c:pt>
                <c:pt idx="219">
                  <c:v>0.37016777788504102</c:v>
                </c:pt>
                <c:pt idx="220">
                  <c:v>0.230884663184272</c:v>
                </c:pt>
                <c:pt idx="221">
                  <c:v>0.152468483919938</c:v>
                </c:pt>
                <c:pt idx="222">
                  <c:v>0.12503613376578299</c:v>
                </c:pt>
                <c:pt idx="223">
                  <c:v>0.16887240114167301</c:v>
                </c:pt>
                <c:pt idx="224">
                  <c:v>0.103866642201266</c:v>
                </c:pt>
                <c:pt idx="225">
                  <c:v>0.157080532916274</c:v>
                </c:pt>
                <c:pt idx="226">
                  <c:v>0.139431214019934</c:v>
                </c:pt>
                <c:pt idx="227">
                  <c:v>0.15296304863648599</c:v>
                </c:pt>
                <c:pt idx="228">
                  <c:v>0.14192039398947301</c:v>
                </c:pt>
                <c:pt idx="229">
                  <c:v>0.112706611469786</c:v>
                </c:pt>
                <c:pt idx="230">
                  <c:v>8.06199563877944E-2</c:v>
                </c:pt>
                <c:pt idx="231">
                  <c:v>9.4701973955859803E-2</c:v>
                </c:pt>
                <c:pt idx="232">
                  <c:v>0.10255978560187599</c:v>
                </c:pt>
                <c:pt idx="233">
                  <c:v>9.1374476777612401E-2</c:v>
                </c:pt>
                <c:pt idx="234">
                  <c:v>0.15078544912927599</c:v>
                </c:pt>
                <c:pt idx="235">
                  <c:v>0.101618864028422</c:v>
                </c:pt>
                <c:pt idx="236">
                  <c:v>0.114698837078013</c:v>
                </c:pt>
                <c:pt idx="237">
                  <c:v>0.14005967454280899</c:v>
                </c:pt>
                <c:pt idx="238">
                  <c:v>0.14798209407783799</c:v>
                </c:pt>
                <c:pt idx="239">
                  <c:v>0.134854706008982</c:v>
                </c:pt>
                <c:pt idx="240">
                  <c:v>0.123570062508357</c:v>
                </c:pt>
                <c:pt idx="241">
                  <c:v>0.13181889603673599</c:v>
                </c:pt>
                <c:pt idx="242">
                  <c:v>0.13150979528298901</c:v>
                </c:pt>
                <c:pt idx="243">
                  <c:v>0.124394340141501</c:v>
                </c:pt>
                <c:pt idx="244">
                  <c:v>0.12575689569523099</c:v>
                </c:pt>
                <c:pt idx="245">
                  <c:v>0.14044669895165901</c:v>
                </c:pt>
                <c:pt idx="246">
                  <c:v>0.15324359997182799</c:v>
                </c:pt>
                <c:pt idx="247">
                  <c:v>0.15757624972932199</c:v>
                </c:pt>
                <c:pt idx="248">
                  <c:v>0.14385145673588001</c:v>
                </c:pt>
                <c:pt idx="249">
                  <c:v>0.150255391419958</c:v>
                </c:pt>
                <c:pt idx="250">
                  <c:v>0.145192140326868</c:v>
                </c:pt>
                <c:pt idx="251">
                  <c:v>0.151272285301284</c:v>
                </c:pt>
                <c:pt idx="252">
                  <c:v>0.17167562950321499</c:v>
                </c:pt>
                <c:pt idx="253">
                  <c:v>0.21781436298856899</c:v>
                </c:pt>
                <c:pt idx="254">
                  <c:v>0.20901656642069899</c:v>
                </c:pt>
                <c:pt idx="255">
                  <c:v>0.16370777138510101</c:v>
                </c:pt>
                <c:pt idx="256">
                  <c:v>0.16205577781116601</c:v>
                </c:pt>
                <c:pt idx="257">
                  <c:v>0.15073519293646301</c:v>
                </c:pt>
                <c:pt idx="258">
                  <c:v>0.16503937902830901</c:v>
                </c:pt>
                <c:pt idx="259">
                  <c:v>0.16322687458372101</c:v>
                </c:pt>
                <c:pt idx="260">
                  <c:v>0.16400348945538401</c:v>
                </c:pt>
                <c:pt idx="261">
                  <c:v>0.161352541919069</c:v>
                </c:pt>
                <c:pt idx="262">
                  <c:v>0.157839428097516</c:v>
                </c:pt>
                <c:pt idx="263">
                  <c:v>0.15887390081209199</c:v>
                </c:pt>
                <c:pt idx="264">
                  <c:v>0.16230718816956599</c:v>
                </c:pt>
                <c:pt idx="265">
                  <c:v>0.16961672056554999</c:v>
                </c:pt>
                <c:pt idx="266">
                  <c:v>0.18839224480855499</c:v>
                </c:pt>
                <c:pt idx="267">
                  <c:v>0.18454139981117801</c:v>
                </c:pt>
                <c:pt idx="268">
                  <c:v>0.18891343258887899</c:v>
                </c:pt>
                <c:pt idx="269">
                  <c:v>0.25881446953645598</c:v>
                </c:pt>
                <c:pt idx="270">
                  <c:v>0.23363399596484399</c:v>
                </c:pt>
                <c:pt idx="271">
                  <c:v>0.21286459827478199</c:v>
                </c:pt>
                <c:pt idx="272">
                  <c:v>0.18592091523096099</c:v>
                </c:pt>
                <c:pt idx="273">
                  <c:v>0.18782528444149801</c:v>
                </c:pt>
                <c:pt idx="274">
                  <c:v>0.18191309467023101</c:v>
                </c:pt>
                <c:pt idx="275">
                  <c:v>0.18749117549503999</c:v>
                </c:pt>
                <c:pt idx="276">
                  <c:v>0.20626229782231101</c:v>
                </c:pt>
                <c:pt idx="277">
                  <c:v>0.19132300096390001</c:v>
                </c:pt>
                <c:pt idx="278">
                  <c:v>0.187167557038313</c:v>
                </c:pt>
                <c:pt idx="279">
                  <c:v>0.178105267932235</c:v>
                </c:pt>
                <c:pt idx="280">
                  <c:v>0.17698461970095899</c:v>
                </c:pt>
                <c:pt idx="281">
                  <c:v>0.15265475715639201</c:v>
                </c:pt>
                <c:pt idx="282">
                  <c:v>0.15374701036485799</c:v>
                </c:pt>
                <c:pt idx="283">
                  <c:v>0.163110099342922</c:v>
                </c:pt>
                <c:pt idx="284">
                  <c:v>0.15746143222827899</c:v>
                </c:pt>
                <c:pt idx="285">
                  <c:v>0.146917807627226</c:v>
                </c:pt>
                <c:pt idx="286">
                  <c:v>0.13914105155527801</c:v>
                </c:pt>
                <c:pt idx="287">
                  <c:v>0.14982220976982699</c:v>
                </c:pt>
                <c:pt idx="288">
                  <c:v>0.15376282412019601</c:v>
                </c:pt>
                <c:pt idx="289">
                  <c:v>0.14857531131754301</c:v>
                </c:pt>
                <c:pt idx="290">
                  <c:v>0.147930673282551</c:v>
                </c:pt>
                <c:pt idx="291">
                  <c:v>0.14803226676334599</c:v>
                </c:pt>
                <c:pt idx="292">
                  <c:v>0.154775656875589</c:v>
                </c:pt>
                <c:pt idx="293">
                  <c:v>0.16360625963455599</c:v>
                </c:pt>
                <c:pt idx="294">
                  <c:v>0.154897431020562</c:v>
                </c:pt>
                <c:pt idx="295">
                  <c:v>0.15028665507531799</c:v>
                </c:pt>
                <c:pt idx="296">
                  <c:v>0.150532435837956</c:v>
                </c:pt>
                <c:pt idx="297">
                  <c:v>0.14840923950582399</c:v>
                </c:pt>
                <c:pt idx="298">
                  <c:v>0.137441948587119</c:v>
                </c:pt>
                <c:pt idx="299">
                  <c:v>0.13876684124966501</c:v>
                </c:pt>
                <c:pt idx="300">
                  <c:v>0.140324809929014</c:v>
                </c:pt>
                <c:pt idx="301">
                  <c:v>8.2229714897091799E-2</c:v>
                </c:pt>
                <c:pt idx="302">
                  <c:v>8.2503905083572401E-2</c:v>
                </c:pt>
                <c:pt idx="303">
                  <c:v>8.5211780084337593E-2</c:v>
                </c:pt>
                <c:pt idx="304">
                  <c:v>8.5021350309705701E-2</c:v>
                </c:pt>
                <c:pt idx="305">
                  <c:v>7.6409383159593294E-2</c:v>
                </c:pt>
                <c:pt idx="306">
                  <c:v>5.6668570940121898E-2</c:v>
                </c:pt>
                <c:pt idx="307">
                  <c:v>5.8760755452892402E-2</c:v>
                </c:pt>
                <c:pt idx="308">
                  <c:v>6.5144671246456995E-2</c:v>
                </c:pt>
                <c:pt idx="309">
                  <c:v>8.3777067185973497E-2</c:v>
                </c:pt>
                <c:pt idx="310">
                  <c:v>9.8590080617994499E-2</c:v>
                </c:pt>
                <c:pt idx="311">
                  <c:v>0.10067234402252501</c:v>
                </c:pt>
                <c:pt idx="312">
                  <c:v>8.8060379163343305E-2</c:v>
                </c:pt>
                <c:pt idx="313">
                  <c:v>9.0751784247997902E-2</c:v>
                </c:pt>
                <c:pt idx="314">
                  <c:v>9.4791113763632098E-2</c:v>
                </c:pt>
                <c:pt idx="315">
                  <c:v>9.7124596563203602E-2</c:v>
                </c:pt>
                <c:pt idx="316">
                  <c:v>0.11924471676128801</c:v>
                </c:pt>
                <c:pt idx="317">
                  <c:v>0.110172744022963</c:v>
                </c:pt>
                <c:pt idx="318">
                  <c:v>0.104583292338513</c:v>
                </c:pt>
                <c:pt idx="319">
                  <c:v>9.1583466250354698E-2</c:v>
                </c:pt>
                <c:pt idx="320">
                  <c:v>0.10225713477800601</c:v>
                </c:pt>
                <c:pt idx="321">
                  <c:v>9.7683387992259493E-2</c:v>
                </c:pt>
                <c:pt idx="322">
                  <c:v>9.8013308532485396E-2</c:v>
                </c:pt>
                <c:pt idx="323">
                  <c:v>0.100793243333198</c:v>
                </c:pt>
                <c:pt idx="324">
                  <c:v>9.6132674746252894E-2</c:v>
                </c:pt>
                <c:pt idx="325">
                  <c:v>9.6777660008088601E-2</c:v>
                </c:pt>
                <c:pt idx="326">
                  <c:v>9.3156658107585694E-2</c:v>
                </c:pt>
                <c:pt idx="327">
                  <c:v>8.9031927208051698E-2</c:v>
                </c:pt>
                <c:pt idx="328">
                  <c:v>8.5520964701079602E-2</c:v>
                </c:pt>
                <c:pt idx="329">
                  <c:v>8.8731230903694502E-2</c:v>
                </c:pt>
                <c:pt idx="330">
                  <c:v>8.9086997361530099E-2</c:v>
                </c:pt>
                <c:pt idx="331">
                  <c:v>9.1342788260060107E-2</c:v>
                </c:pt>
                <c:pt idx="332">
                  <c:v>9.0652934211289601E-2</c:v>
                </c:pt>
                <c:pt idx="333">
                  <c:v>8.9431620251395602E-2</c:v>
                </c:pt>
                <c:pt idx="334">
                  <c:v>8.6024771712399306E-2</c:v>
                </c:pt>
                <c:pt idx="335">
                  <c:v>8.9688150969737201E-2</c:v>
                </c:pt>
                <c:pt idx="336">
                  <c:v>8.9391979755552395E-2</c:v>
                </c:pt>
              </c:numCache>
            </c:numRef>
          </c:val>
          <c:smooth val="0"/>
          <c:extLst>
            <c:ext xmlns:c16="http://schemas.microsoft.com/office/drawing/2014/chart" uri="{C3380CC4-5D6E-409C-BE32-E72D297353CC}">
              <c16:uniqueId val="{00000000-2C47-8842-9D04-A7582B45957C}"/>
            </c:ext>
          </c:extLst>
        </c:ser>
        <c:dLbls>
          <c:showLegendKey val="0"/>
          <c:showVal val="0"/>
          <c:showCatName val="0"/>
          <c:showSerName val="0"/>
          <c:showPercent val="0"/>
          <c:showBubbleSize val="0"/>
        </c:dLbls>
        <c:marker val="1"/>
        <c:smooth val="0"/>
        <c:axId val="981547215"/>
        <c:axId val="543606207"/>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12"/>
        <c:noMultiLvlLbl val="1"/>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valAx>
        <c:axId val="543606207"/>
        <c:scaling>
          <c:orientation val="minMax"/>
          <c:max val="1.4"/>
        </c:scaling>
        <c:delete val="0"/>
        <c:axPos val="r"/>
        <c:numFmt formatCode="[$$-409]#,##0.0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981547215"/>
        <c:crosses val="max"/>
        <c:crossBetween val="between"/>
      </c:valAx>
      <c:dateAx>
        <c:axId val="981547215"/>
        <c:scaling>
          <c:orientation val="minMax"/>
        </c:scaling>
        <c:delete val="1"/>
        <c:axPos val="b"/>
        <c:numFmt formatCode="[$-409]m/d/yy\ h:mm\ AM/PM;@" sourceLinked="1"/>
        <c:majorTickMark val="out"/>
        <c:minorTickMark val="none"/>
        <c:tickLblPos val="nextTo"/>
        <c:crossAx val="543606207"/>
        <c:crosses val="autoZero"/>
        <c:auto val="1"/>
        <c:lblOffset val="100"/>
        <c:baseTimeUnit val="days"/>
      </c:dateAx>
      <c:spPr>
        <a:noFill/>
        <a:ln>
          <a:noFill/>
        </a:ln>
        <a:effectLst/>
      </c:spPr>
    </c:plotArea>
    <c:legend>
      <c:legendPos val="t"/>
      <c:overlay val="0"/>
      <c:spPr>
        <a:noFill/>
        <a:ln>
          <a:noFill/>
        </a:ln>
        <a:effectLst/>
      </c:spPr>
      <c:txPr>
        <a:bodyPr rot="0" spcFirstLastPara="1" vertOverflow="ellipsis" vert="horz" wrap="square" anchor="ctr" anchorCtr="1"/>
        <a:lstStyle/>
        <a:p>
          <a:pPr>
            <a:defRPr sz="16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Tether Supply ($USD)</a:t>
            </a:r>
          </a:p>
        </c:rich>
      </c:tx>
      <c:layout>
        <c:manualLayout>
          <c:xMode val="edge"/>
          <c:yMode val="edge"/>
          <c:x val="0.38066730090902168"/>
          <c:y val="2.285297499548638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0.11572938756636957"/>
          <c:y val="0.16769345103315242"/>
          <c:w val="0.85676894267547521"/>
          <c:h val="0.59973044286186428"/>
        </c:manualLayout>
      </c:layout>
      <c:lineChart>
        <c:grouping val="standard"/>
        <c:varyColors val="0"/>
        <c:ser>
          <c:idx val="0"/>
          <c:order val="0"/>
          <c:tx>
            <c:strRef>
              <c:f>Sheet1!$B$1</c:f>
              <c:strCache>
                <c:ptCount val="1"/>
                <c:pt idx="0">
                  <c:v>Tether Supply</c:v>
                </c:pt>
              </c:strCache>
            </c:strRef>
          </c:tx>
          <c:spPr>
            <a:ln w="28575" cap="rnd">
              <a:solidFill>
                <a:schemeClr val="accent1"/>
              </a:solidFill>
              <a:round/>
            </a:ln>
            <a:effectLst/>
          </c:spPr>
          <c:marker>
            <c:symbol val="none"/>
          </c:marker>
          <c:dLbls>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44D-9E4A-83CB-3F9A816D6D01}"/>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44D-9E4A-83CB-3F9A816D6D01}"/>
                </c:ext>
              </c:extLst>
            </c:dLbl>
            <c:numFmt formatCode="_([$$-409]* #,##0.0_);_([$$-409]* \(#,##0.0\);_([$$-409]* &quot;-&quot;?_);_(@_)"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Sheet1!$A$2:$A$21</c:f>
              <c:numCache>
                <c:formatCode>m/d/yy</c:formatCode>
                <c:ptCount val="20"/>
                <c:pt idx="0">
                  <c:v>44682</c:v>
                </c:pt>
                <c:pt idx="1">
                  <c:v>44683</c:v>
                </c:pt>
                <c:pt idx="2">
                  <c:v>44684</c:v>
                </c:pt>
                <c:pt idx="3">
                  <c:v>44685</c:v>
                </c:pt>
                <c:pt idx="4">
                  <c:v>44686</c:v>
                </c:pt>
                <c:pt idx="5">
                  <c:v>44687</c:v>
                </c:pt>
                <c:pt idx="6">
                  <c:v>44688</c:v>
                </c:pt>
                <c:pt idx="7">
                  <c:v>44689</c:v>
                </c:pt>
                <c:pt idx="8">
                  <c:v>44690</c:v>
                </c:pt>
                <c:pt idx="9">
                  <c:v>44691</c:v>
                </c:pt>
                <c:pt idx="10">
                  <c:v>44692</c:v>
                </c:pt>
                <c:pt idx="11">
                  <c:v>44693</c:v>
                </c:pt>
                <c:pt idx="12">
                  <c:v>44694</c:v>
                </c:pt>
                <c:pt idx="13">
                  <c:v>44695</c:v>
                </c:pt>
                <c:pt idx="14">
                  <c:v>44696</c:v>
                </c:pt>
                <c:pt idx="15">
                  <c:v>44697</c:v>
                </c:pt>
                <c:pt idx="16">
                  <c:v>44698</c:v>
                </c:pt>
                <c:pt idx="17">
                  <c:v>44699</c:v>
                </c:pt>
                <c:pt idx="18">
                  <c:v>44700</c:v>
                </c:pt>
                <c:pt idx="19">
                  <c:v>44701</c:v>
                </c:pt>
              </c:numCache>
            </c:numRef>
          </c:cat>
          <c:val>
            <c:numRef>
              <c:f>Sheet1!$B$2:$B$21</c:f>
              <c:numCache>
                <c:formatCode>_("$"* #,##0_);_("$"* \(#,##0\);_("$"* "-"??_);_(@_)</c:formatCode>
                <c:ptCount val="20"/>
                <c:pt idx="0">
                  <c:v>83163537792.145401</c:v>
                </c:pt>
                <c:pt idx="1">
                  <c:v>83155743154.776001</c:v>
                </c:pt>
                <c:pt idx="2">
                  <c:v>83200836933.415207</c:v>
                </c:pt>
                <c:pt idx="3">
                  <c:v>83120647963.7202</c:v>
                </c:pt>
                <c:pt idx="4">
                  <c:v>83128863258.200195</c:v>
                </c:pt>
                <c:pt idx="5">
                  <c:v>83151961909.873001</c:v>
                </c:pt>
                <c:pt idx="6">
                  <c:v>83218185083.473099</c:v>
                </c:pt>
                <c:pt idx="7">
                  <c:v>83176862379.263504</c:v>
                </c:pt>
                <c:pt idx="8">
                  <c:v>83161718540.620697</c:v>
                </c:pt>
                <c:pt idx="9">
                  <c:v>83188983172.212601</c:v>
                </c:pt>
                <c:pt idx="10">
                  <c:v>83067054065.258194</c:v>
                </c:pt>
                <c:pt idx="11">
                  <c:v>82756459739.314407</c:v>
                </c:pt>
                <c:pt idx="12">
                  <c:v>80923280419.4505</c:v>
                </c:pt>
                <c:pt idx="13">
                  <c:v>78657006525.025803</c:v>
                </c:pt>
                <c:pt idx="14">
                  <c:v>76607406981.416199</c:v>
                </c:pt>
                <c:pt idx="15">
                  <c:v>75675683413.139008</c:v>
                </c:pt>
                <c:pt idx="16">
                  <c:v>75648370343.662994</c:v>
                </c:pt>
                <c:pt idx="17">
                  <c:v>75659331574.814102</c:v>
                </c:pt>
                <c:pt idx="18">
                  <c:v>74095081250.632294</c:v>
                </c:pt>
                <c:pt idx="19">
                  <c:v>74137202395.039993</c:v>
                </c:pt>
              </c:numCache>
            </c:numRef>
          </c:val>
          <c:smooth val="0"/>
          <c:extLst>
            <c:ext xmlns:c16="http://schemas.microsoft.com/office/drawing/2014/chart" uri="{C3380CC4-5D6E-409C-BE32-E72D297353CC}">
              <c16:uniqueId val="{00000000-D44D-9E4A-83CB-3F9A816D6D01}"/>
            </c:ext>
          </c:extLst>
        </c:ser>
        <c:dLbls>
          <c:showLegendKey val="0"/>
          <c:showVal val="0"/>
          <c:showCatName val="0"/>
          <c:showSerName val="0"/>
          <c:showPercent val="0"/>
          <c:showBubbleSize val="0"/>
        </c:dLbls>
        <c:smooth val="0"/>
        <c:axId val="96875792"/>
        <c:axId val="1581221055"/>
      </c:lineChart>
      <c:dateAx>
        <c:axId val="96875792"/>
        <c:scaling>
          <c:orientation val="minMax"/>
          <c:max val="44701"/>
        </c:scaling>
        <c:delete val="0"/>
        <c:axPos val="b"/>
        <c:numFmt formatCode="m/d/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crossAx val="1581221055"/>
        <c:crosses val="autoZero"/>
        <c:auto val="1"/>
        <c:lblOffset val="100"/>
        <c:baseTimeUnit val="days"/>
      </c:dateAx>
      <c:valAx>
        <c:axId val="1581221055"/>
        <c:scaling>
          <c:orientation val="minMax"/>
        </c:scaling>
        <c:delete val="0"/>
        <c:axPos val="l"/>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96875792"/>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0.10222959218925225"/>
          <c:y val="0.16769345103315242"/>
          <c:w val="0.87026873805259253"/>
          <c:h val="0.59973044286186428"/>
        </c:manualLayout>
      </c:layout>
      <c:lineChart>
        <c:grouping val="standard"/>
        <c:varyColors val="0"/>
        <c:ser>
          <c:idx val="0"/>
          <c:order val="0"/>
          <c:tx>
            <c:strRef>
              <c:f>Sheet1!$B$1</c:f>
              <c:strCache>
                <c:ptCount val="1"/>
                <c:pt idx="0">
                  <c:v>Curve Liquidity (ETH Tokens)</c:v>
                </c:pt>
              </c:strCache>
            </c:strRef>
          </c:tx>
          <c:spPr>
            <a:ln w="28575" cap="rnd">
              <a:solidFill>
                <a:schemeClr val="accent1"/>
              </a:solidFill>
              <a:round/>
            </a:ln>
            <a:effectLst/>
          </c:spPr>
          <c:marker>
            <c:symbol val="none"/>
          </c:marker>
          <c:dLbls>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AE4-0F44-8CBF-AD32A0608B68}"/>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AE4-0F44-8CBF-AD32A0608B6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Sheet1!$A$2:$A$21</c:f>
              <c:numCache>
                <c:formatCode>m/d/yy</c:formatCode>
                <c:ptCount val="20"/>
                <c:pt idx="0">
                  <c:v>44682</c:v>
                </c:pt>
                <c:pt idx="1">
                  <c:v>44683</c:v>
                </c:pt>
                <c:pt idx="2">
                  <c:v>44684</c:v>
                </c:pt>
                <c:pt idx="3">
                  <c:v>44685</c:v>
                </c:pt>
                <c:pt idx="4">
                  <c:v>44686</c:v>
                </c:pt>
                <c:pt idx="5">
                  <c:v>44687</c:v>
                </c:pt>
                <c:pt idx="6">
                  <c:v>44688</c:v>
                </c:pt>
                <c:pt idx="7">
                  <c:v>44689</c:v>
                </c:pt>
                <c:pt idx="8">
                  <c:v>44690</c:v>
                </c:pt>
                <c:pt idx="9">
                  <c:v>44691</c:v>
                </c:pt>
                <c:pt idx="10">
                  <c:v>44692</c:v>
                </c:pt>
                <c:pt idx="11">
                  <c:v>44693</c:v>
                </c:pt>
                <c:pt idx="12">
                  <c:v>44694</c:v>
                </c:pt>
                <c:pt idx="13">
                  <c:v>44695</c:v>
                </c:pt>
                <c:pt idx="14">
                  <c:v>44696</c:v>
                </c:pt>
                <c:pt idx="15">
                  <c:v>44697</c:v>
                </c:pt>
                <c:pt idx="16">
                  <c:v>44698</c:v>
                </c:pt>
                <c:pt idx="17">
                  <c:v>44699</c:v>
                </c:pt>
                <c:pt idx="18">
                  <c:v>44700</c:v>
                </c:pt>
                <c:pt idx="19">
                  <c:v>44701</c:v>
                </c:pt>
              </c:numCache>
            </c:numRef>
          </c:cat>
          <c:val>
            <c:numRef>
              <c:f>Sheet1!$B$2:$B$21</c:f>
              <c:numCache>
                <c:formatCode>_(* #,##0_);_(* \(#,##0\);_(* "-"??_);_(@_)</c:formatCode>
                <c:ptCount val="20"/>
                <c:pt idx="0">
                  <c:v>7278075</c:v>
                </c:pt>
                <c:pt idx="1">
                  <c:v>7028749</c:v>
                </c:pt>
                <c:pt idx="2">
                  <c:v>6936566</c:v>
                </c:pt>
                <c:pt idx="3">
                  <c:v>7125548</c:v>
                </c:pt>
                <c:pt idx="4">
                  <c:v>6988252</c:v>
                </c:pt>
                <c:pt idx="5">
                  <c:v>7196162</c:v>
                </c:pt>
                <c:pt idx="6">
                  <c:v>7265687</c:v>
                </c:pt>
                <c:pt idx="7">
                  <c:v>7028045</c:v>
                </c:pt>
                <c:pt idx="8">
                  <c:v>7269323</c:v>
                </c:pt>
                <c:pt idx="9">
                  <c:v>7430204</c:v>
                </c:pt>
                <c:pt idx="10">
                  <c:v>7005341</c:v>
                </c:pt>
                <c:pt idx="11">
                  <c:v>6266406</c:v>
                </c:pt>
                <c:pt idx="12">
                  <c:v>4939142</c:v>
                </c:pt>
                <c:pt idx="13">
                  <c:v>4689180</c:v>
                </c:pt>
                <c:pt idx="14">
                  <c:v>4496999</c:v>
                </c:pt>
                <c:pt idx="15">
                  <c:v>4501140</c:v>
                </c:pt>
                <c:pt idx="16">
                  <c:v>4642764</c:v>
                </c:pt>
                <c:pt idx="17">
                  <c:v>4564467</c:v>
                </c:pt>
                <c:pt idx="18">
                  <c:v>4709522</c:v>
                </c:pt>
                <c:pt idx="19">
                  <c:v>4695530</c:v>
                </c:pt>
              </c:numCache>
            </c:numRef>
          </c:val>
          <c:smooth val="0"/>
          <c:extLst>
            <c:ext xmlns:c16="http://schemas.microsoft.com/office/drawing/2014/chart" uri="{C3380CC4-5D6E-409C-BE32-E72D297353CC}">
              <c16:uniqueId val="{00000000-D44D-9E4A-83CB-3F9A816D6D01}"/>
            </c:ext>
          </c:extLst>
        </c:ser>
        <c:dLbls>
          <c:showLegendKey val="0"/>
          <c:showVal val="0"/>
          <c:showCatName val="0"/>
          <c:showSerName val="0"/>
          <c:showPercent val="0"/>
          <c:showBubbleSize val="0"/>
        </c:dLbls>
        <c:smooth val="0"/>
        <c:axId val="96875792"/>
        <c:axId val="1581221055"/>
      </c:lineChart>
      <c:dateAx>
        <c:axId val="96875792"/>
        <c:scaling>
          <c:orientation val="minMax"/>
          <c:max val="44701"/>
        </c:scaling>
        <c:delete val="0"/>
        <c:axPos val="b"/>
        <c:numFmt formatCode="m/d/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crossAx val="1581221055"/>
        <c:crosses val="autoZero"/>
        <c:auto val="1"/>
        <c:lblOffset val="100"/>
        <c:baseTimeUnit val="days"/>
      </c:dateAx>
      <c:valAx>
        <c:axId val="1581221055"/>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96875792"/>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Decreased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1.4</c:v>
                </c:pt>
                <c:pt idx="1">
                  <c:v>1.3</c:v>
                </c:pt>
                <c:pt idx="2">
                  <c:v>1.2</c:v>
                </c:pt>
                <c:pt idx="3">
                  <c:v>1.1000000000000001</c:v>
                </c:pt>
                <c:pt idx="4">
                  <c:v>1</c:v>
                </c:pt>
                <c:pt idx="5">
                  <c:v>0.90000000000000102</c:v>
                </c:pt>
                <c:pt idx="6">
                  <c:v>0.80000000000000104</c:v>
                </c:pt>
                <c:pt idx="7">
                  <c:v>0.70000000000000095</c:v>
                </c:pt>
                <c:pt idx="8">
                  <c:v>0.60000000000000098</c:v>
                </c:pt>
                <c:pt idx="9">
                  <c:v>0.500000000000001</c:v>
                </c:pt>
                <c:pt idx="10">
                  <c:v>0.40000000000000102</c:v>
                </c:pt>
                <c:pt idx="11">
                  <c:v>0.3</c:v>
                </c:pt>
                <c:pt idx="12">
                  <c:v>0.2</c:v>
                </c:pt>
                <c:pt idx="13">
                  <c:v>9.9999999999999895E-2</c:v>
                </c:pt>
                <c:pt idx="14">
                  <c:v>0</c:v>
                </c:pt>
                <c:pt idx="15">
                  <c:v>0</c:v>
                </c:pt>
                <c:pt idx="16">
                  <c:v>0</c:v>
                </c:pt>
                <c:pt idx="17">
                  <c:v>0</c:v>
                </c:pt>
                <c:pt idx="18">
                  <c:v>0</c:v>
                </c:pt>
              </c:numCache>
            </c:numRef>
          </c:val>
          <c:smooth val="0"/>
          <c:extLst>
            <c:ext xmlns:c16="http://schemas.microsoft.com/office/drawing/2014/chart" uri="{C3380CC4-5D6E-409C-BE32-E72D297353CC}">
              <c16:uniqueId val="{0000000B-2E60-5F42-8B85-A0F8837D9E48}"/>
            </c:ext>
          </c:extLst>
        </c:ser>
        <c:ser>
          <c:idx val="3"/>
          <c:order val="3"/>
          <c:tx>
            <c:strRef>
              <c:f>Sheet1!$E$1</c:f>
              <c:strCache>
                <c:ptCount val="1"/>
                <c:pt idx="0">
                  <c:v>Decreased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0.6</c:v>
                </c:pt>
                <c:pt idx="1">
                  <c:v>0.7</c:v>
                </c:pt>
                <c:pt idx="2">
                  <c:v>0.8</c:v>
                </c:pt>
                <c:pt idx="3">
                  <c:v>0.9</c:v>
                </c:pt>
                <c:pt idx="4">
                  <c:v>1</c:v>
                </c:pt>
                <c:pt idx="5">
                  <c:v>1.1000000000000001</c:v>
                </c:pt>
                <c:pt idx="6">
                  <c:v>1.2</c:v>
                </c:pt>
                <c:pt idx="7">
                  <c:v>1.3</c:v>
                </c:pt>
                <c:pt idx="8">
                  <c:v>1.4</c:v>
                </c:pt>
                <c:pt idx="9">
                  <c:v>1.5</c:v>
                </c:pt>
                <c:pt idx="10">
                  <c:v>1.6</c:v>
                </c:pt>
                <c:pt idx="11">
                  <c:v>1.7</c:v>
                </c:pt>
                <c:pt idx="12">
                  <c:v>1.8</c:v>
                </c:pt>
                <c:pt idx="13">
                  <c:v>1.9</c:v>
                </c:pt>
                <c:pt idx="14">
                  <c:v>2</c:v>
                </c:pt>
                <c:pt idx="15">
                  <c:v>2.1</c:v>
                </c:pt>
                <c:pt idx="16">
                  <c:v>2.2000000000000002</c:v>
                </c:pt>
                <c:pt idx="17">
                  <c:v>2.2999999999999998</c:v>
                </c:pt>
                <c:pt idx="18">
                  <c:v>2.4</c:v>
                </c:pt>
              </c:numCache>
            </c:numRef>
          </c:val>
          <c:smooth val="0"/>
          <c:extLst>
            <c:ext xmlns:c16="http://schemas.microsoft.com/office/drawing/2014/chart" uri="{C3380CC4-5D6E-409C-BE32-E72D297353CC}">
              <c16:uniqueId val="{00000001-7227-2E4C-890F-78103EEB5D90}"/>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title>
          <c:tx>
            <c:rich>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Currency</a:t>
                </a:r>
                <a:r>
                  <a:rPr lang="en-US" baseline="0" dirty="0"/>
                  <a:t> Quantity</a:t>
                </a:r>
                <a:endParaRPr lang="en-US" dirty="0"/>
              </a:p>
            </c:rich>
          </c:tx>
          <c:layout>
            <c:manualLayout>
              <c:xMode val="edge"/>
              <c:yMode val="edge"/>
              <c:x val="0.43338124014515389"/>
              <c:y val="0.86335737991730965"/>
            </c:manualLayout>
          </c:layout>
          <c:overlay val="0"/>
          <c:spPr>
            <a:noFill/>
            <a:ln>
              <a:noFill/>
            </a:ln>
            <a:effectLst/>
          </c:spPr>
          <c:txPr>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Currency Price</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86135232354892E-2"/>
          <c:y val="0.11224629372512462"/>
          <c:w val="0.93184340607208982"/>
          <c:h val="0.80958983348241043"/>
        </c:manualLayout>
      </c:layout>
      <c:scatterChart>
        <c:scatterStyle val="lineMarker"/>
        <c:varyColors val="0"/>
        <c:ser>
          <c:idx val="0"/>
          <c:order val="0"/>
          <c:tx>
            <c:strRef>
              <c:f>Sheet1!$B$1</c:f>
              <c:strCache>
                <c:ptCount val="1"/>
                <c:pt idx="0">
                  <c:v>BAC</c:v>
                </c:pt>
              </c:strCache>
            </c:strRef>
          </c:tx>
          <c:spPr>
            <a:ln w="38100" cap="rnd">
              <a:solidFill>
                <a:schemeClr val="tx2">
                  <a:lumMod val="40000"/>
                  <a:lumOff val="60000"/>
                </a:schemeClr>
              </a:solidFill>
              <a:round/>
            </a:ln>
            <a:effectLst/>
          </c:spPr>
          <c:marker>
            <c:symbol val="none"/>
          </c:marker>
          <c:xVal>
            <c:numRef>
              <c:f>Sheet1!$A$2:$A$528</c:f>
              <c:numCache>
                <c:formatCode>m/d/yy</c:formatCode>
                <c:ptCount val="527"/>
                <c:pt idx="0">
                  <c:v>44167</c:v>
                </c:pt>
                <c:pt idx="1">
                  <c:v>44168</c:v>
                </c:pt>
                <c:pt idx="2">
                  <c:v>44169</c:v>
                </c:pt>
                <c:pt idx="3">
                  <c:v>44170</c:v>
                </c:pt>
                <c:pt idx="4">
                  <c:v>44171</c:v>
                </c:pt>
                <c:pt idx="5">
                  <c:v>44172</c:v>
                </c:pt>
                <c:pt idx="6">
                  <c:v>44173</c:v>
                </c:pt>
                <c:pt idx="7">
                  <c:v>44174</c:v>
                </c:pt>
                <c:pt idx="8">
                  <c:v>44175</c:v>
                </c:pt>
                <c:pt idx="9">
                  <c:v>44176</c:v>
                </c:pt>
                <c:pt idx="10">
                  <c:v>44177</c:v>
                </c:pt>
                <c:pt idx="11">
                  <c:v>44178</c:v>
                </c:pt>
                <c:pt idx="12">
                  <c:v>44179</c:v>
                </c:pt>
                <c:pt idx="13">
                  <c:v>44180</c:v>
                </c:pt>
                <c:pt idx="14">
                  <c:v>44181</c:v>
                </c:pt>
                <c:pt idx="15">
                  <c:v>44182</c:v>
                </c:pt>
                <c:pt idx="16">
                  <c:v>44183</c:v>
                </c:pt>
                <c:pt idx="17">
                  <c:v>44184</c:v>
                </c:pt>
                <c:pt idx="18">
                  <c:v>44185</c:v>
                </c:pt>
                <c:pt idx="19">
                  <c:v>44186</c:v>
                </c:pt>
                <c:pt idx="20">
                  <c:v>44187</c:v>
                </c:pt>
                <c:pt idx="21">
                  <c:v>44188</c:v>
                </c:pt>
                <c:pt idx="22">
                  <c:v>44189</c:v>
                </c:pt>
                <c:pt idx="23">
                  <c:v>44190</c:v>
                </c:pt>
                <c:pt idx="24">
                  <c:v>44191</c:v>
                </c:pt>
                <c:pt idx="25">
                  <c:v>44192</c:v>
                </c:pt>
                <c:pt idx="26">
                  <c:v>44193</c:v>
                </c:pt>
                <c:pt idx="27">
                  <c:v>44194</c:v>
                </c:pt>
                <c:pt idx="28">
                  <c:v>44195</c:v>
                </c:pt>
                <c:pt idx="29">
                  <c:v>44196</c:v>
                </c:pt>
                <c:pt idx="30">
                  <c:v>44197</c:v>
                </c:pt>
                <c:pt idx="31">
                  <c:v>44198</c:v>
                </c:pt>
                <c:pt idx="32">
                  <c:v>44199</c:v>
                </c:pt>
                <c:pt idx="33">
                  <c:v>44200</c:v>
                </c:pt>
                <c:pt idx="34">
                  <c:v>44201</c:v>
                </c:pt>
                <c:pt idx="35">
                  <c:v>44202</c:v>
                </c:pt>
                <c:pt idx="36">
                  <c:v>44203</c:v>
                </c:pt>
                <c:pt idx="37">
                  <c:v>44204</c:v>
                </c:pt>
                <c:pt idx="38">
                  <c:v>44205</c:v>
                </c:pt>
                <c:pt idx="39">
                  <c:v>44206</c:v>
                </c:pt>
                <c:pt idx="40">
                  <c:v>44207</c:v>
                </c:pt>
                <c:pt idx="41">
                  <c:v>44208</c:v>
                </c:pt>
                <c:pt idx="42">
                  <c:v>44209</c:v>
                </c:pt>
                <c:pt idx="43">
                  <c:v>44210</c:v>
                </c:pt>
                <c:pt idx="44">
                  <c:v>44211</c:v>
                </c:pt>
                <c:pt idx="45">
                  <c:v>44212</c:v>
                </c:pt>
                <c:pt idx="46">
                  <c:v>44213</c:v>
                </c:pt>
                <c:pt idx="47">
                  <c:v>44214</c:v>
                </c:pt>
                <c:pt idx="48">
                  <c:v>44215</c:v>
                </c:pt>
                <c:pt idx="49">
                  <c:v>44216</c:v>
                </c:pt>
                <c:pt idx="50">
                  <c:v>44217</c:v>
                </c:pt>
                <c:pt idx="51">
                  <c:v>44218</c:v>
                </c:pt>
                <c:pt idx="52">
                  <c:v>44219</c:v>
                </c:pt>
                <c:pt idx="53">
                  <c:v>44220</c:v>
                </c:pt>
                <c:pt idx="54">
                  <c:v>44221</c:v>
                </c:pt>
                <c:pt idx="55">
                  <c:v>44222</c:v>
                </c:pt>
                <c:pt idx="56">
                  <c:v>44223</c:v>
                </c:pt>
                <c:pt idx="57">
                  <c:v>44224</c:v>
                </c:pt>
                <c:pt idx="58">
                  <c:v>44225</c:v>
                </c:pt>
                <c:pt idx="59">
                  <c:v>44226</c:v>
                </c:pt>
                <c:pt idx="60">
                  <c:v>44227</c:v>
                </c:pt>
                <c:pt idx="61">
                  <c:v>44228</c:v>
                </c:pt>
                <c:pt idx="62">
                  <c:v>44229</c:v>
                </c:pt>
                <c:pt idx="63">
                  <c:v>44230</c:v>
                </c:pt>
                <c:pt idx="64">
                  <c:v>44231</c:v>
                </c:pt>
                <c:pt idx="65">
                  <c:v>44232</c:v>
                </c:pt>
                <c:pt idx="66">
                  <c:v>44233</c:v>
                </c:pt>
                <c:pt idx="67">
                  <c:v>44234</c:v>
                </c:pt>
                <c:pt idx="68">
                  <c:v>44235</c:v>
                </c:pt>
                <c:pt idx="69">
                  <c:v>44236</c:v>
                </c:pt>
                <c:pt idx="70">
                  <c:v>44237</c:v>
                </c:pt>
                <c:pt idx="71">
                  <c:v>44238</c:v>
                </c:pt>
                <c:pt idx="72">
                  <c:v>44239</c:v>
                </c:pt>
                <c:pt idx="73">
                  <c:v>44240</c:v>
                </c:pt>
                <c:pt idx="74">
                  <c:v>44241</c:v>
                </c:pt>
                <c:pt idx="75">
                  <c:v>44242</c:v>
                </c:pt>
                <c:pt idx="76">
                  <c:v>44243</c:v>
                </c:pt>
                <c:pt idx="77">
                  <c:v>44244</c:v>
                </c:pt>
                <c:pt idx="78">
                  <c:v>44245</c:v>
                </c:pt>
                <c:pt idx="79">
                  <c:v>44246</c:v>
                </c:pt>
                <c:pt idx="80">
                  <c:v>44247</c:v>
                </c:pt>
                <c:pt idx="81">
                  <c:v>44248</c:v>
                </c:pt>
                <c:pt idx="82">
                  <c:v>44249</c:v>
                </c:pt>
                <c:pt idx="83">
                  <c:v>44250</c:v>
                </c:pt>
                <c:pt idx="84">
                  <c:v>44251</c:v>
                </c:pt>
                <c:pt idx="85">
                  <c:v>44252</c:v>
                </c:pt>
                <c:pt idx="86">
                  <c:v>44253</c:v>
                </c:pt>
                <c:pt idx="87">
                  <c:v>44254</c:v>
                </c:pt>
                <c:pt idx="88">
                  <c:v>44255</c:v>
                </c:pt>
                <c:pt idx="89">
                  <c:v>44256</c:v>
                </c:pt>
                <c:pt idx="90">
                  <c:v>44257</c:v>
                </c:pt>
                <c:pt idx="91">
                  <c:v>44258</c:v>
                </c:pt>
                <c:pt idx="92">
                  <c:v>44259</c:v>
                </c:pt>
                <c:pt idx="93">
                  <c:v>44260</c:v>
                </c:pt>
                <c:pt idx="94">
                  <c:v>44261</c:v>
                </c:pt>
                <c:pt idx="95">
                  <c:v>44262</c:v>
                </c:pt>
                <c:pt idx="96">
                  <c:v>44263</c:v>
                </c:pt>
                <c:pt idx="97">
                  <c:v>44264</c:v>
                </c:pt>
                <c:pt idx="98">
                  <c:v>44265</c:v>
                </c:pt>
                <c:pt idx="99">
                  <c:v>44266</c:v>
                </c:pt>
                <c:pt idx="100">
                  <c:v>44267</c:v>
                </c:pt>
                <c:pt idx="101">
                  <c:v>44268</c:v>
                </c:pt>
                <c:pt idx="102">
                  <c:v>44269</c:v>
                </c:pt>
                <c:pt idx="103">
                  <c:v>44270</c:v>
                </c:pt>
                <c:pt idx="104">
                  <c:v>44271</c:v>
                </c:pt>
                <c:pt idx="105">
                  <c:v>44272</c:v>
                </c:pt>
                <c:pt idx="106">
                  <c:v>44273</c:v>
                </c:pt>
                <c:pt idx="107">
                  <c:v>44274</c:v>
                </c:pt>
                <c:pt idx="108">
                  <c:v>44275</c:v>
                </c:pt>
                <c:pt idx="109">
                  <c:v>44276</c:v>
                </c:pt>
                <c:pt idx="110">
                  <c:v>44277</c:v>
                </c:pt>
                <c:pt idx="111">
                  <c:v>44278</c:v>
                </c:pt>
                <c:pt idx="112">
                  <c:v>44279</c:v>
                </c:pt>
                <c:pt idx="113">
                  <c:v>44280</c:v>
                </c:pt>
                <c:pt idx="114">
                  <c:v>44281</c:v>
                </c:pt>
                <c:pt idx="115">
                  <c:v>44282</c:v>
                </c:pt>
                <c:pt idx="116">
                  <c:v>44283</c:v>
                </c:pt>
                <c:pt idx="117">
                  <c:v>44284</c:v>
                </c:pt>
                <c:pt idx="118">
                  <c:v>44285</c:v>
                </c:pt>
                <c:pt idx="119">
                  <c:v>44286</c:v>
                </c:pt>
                <c:pt idx="120">
                  <c:v>44287</c:v>
                </c:pt>
                <c:pt idx="121">
                  <c:v>44288</c:v>
                </c:pt>
                <c:pt idx="122">
                  <c:v>44289</c:v>
                </c:pt>
                <c:pt idx="123">
                  <c:v>44290</c:v>
                </c:pt>
                <c:pt idx="124">
                  <c:v>44291</c:v>
                </c:pt>
                <c:pt idx="125">
                  <c:v>44292</c:v>
                </c:pt>
                <c:pt idx="126">
                  <c:v>44293</c:v>
                </c:pt>
                <c:pt idx="127">
                  <c:v>44294</c:v>
                </c:pt>
                <c:pt idx="128">
                  <c:v>44295</c:v>
                </c:pt>
                <c:pt idx="129">
                  <c:v>44296</c:v>
                </c:pt>
                <c:pt idx="130">
                  <c:v>44297</c:v>
                </c:pt>
                <c:pt idx="131">
                  <c:v>44298</c:v>
                </c:pt>
                <c:pt idx="132">
                  <c:v>44299</c:v>
                </c:pt>
                <c:pt idx="133">
                  <c:v>44300</c:v>
                </c:pt>
                <c:pt idx="134">
                  <c:v>44301</c:v>
                </c:pt>
                <c:pt idx="135">
                  <c:v>44302</c:v>
                </c:pt>
                <c:pt idx="136">
                  <c:v>44303</c:v>
                </c:pt>
                <c:pt idx="137">
                  <c:v>44304</c:v>
                </c:pt>
                <c:pt idx="138">
                  <c:v>44305</c:v>
                </c:pt>
                <c:pt idx="139">
                  <c:v>44306</c:v>
                </c:pt>
                <c:pt idx="140">
                  <c:v>44307</c:v>
                </c:pt>
                <c:pt idx="141">
                  <c:v>44308</c:v>
                </c:pt>
                <c:pt idx="142">
                  <c:v>44309</c:v>
                </c:pt>
                <c:pt idx="143">
                  <c:v>44310</c:v>
                </c:pt>
                <c:pt idx="144">
                  <c:v>44311</c:v>
                </c:pt>
                <c:pt idx="145">
                  <c:v>44312</c:v>
                </c:pt>
                <c:pt idx="146">
                  <c:v>44313</c:v>
                </c:pt>
                <c:pt idx="147">
                  <c:v>44314</c:v>
                </c:pt>
                <c:pt idx="148">
                  <c:v>44315</c:v>
                </c:pt>
                <c:pt idx="149">
                  <c:v>44316</c:v>
                </c:pt>
                <c:pt idx="150">
                  <c:v>44317</c:v>
                </c:pt>
                <c:pt idx="151">
                  <c:v>44318</c:v>
                </c:pt>
                <c:pt idx="152">
                  <c:v>44319</c:v>
                </c:pt>
                <c:pt idx="153">
                  <c:v>44320</c:v>
                </c:pt>
                <c:pt idx="154">
                  <c:v>44321</c:v>
                </c:pt>
                <c:pt idx="155">
                  <c:v>44322</c:v>
                </c:pt>
                <c:pt idx="156">
                  <c:v>44323</c:v>
                </c:pt>
                <c:pt idx="157">
                  <c:v>44324</c:v>
                </c:pt>
                <c:pt idx="158">
                  <c:v>44325</c:v>
                </c:pt>
                <c:pt idx="159">
                  <c:v>44326</c:v>
                </c:pt>
                <c:pt idx="160">
                  <c:v>44327</c:v>
                </c:pt>
                <c:pt idx="161">
                  <c:v>44328</c:v>
                </c:pt>
                <c:pt idx="162">
                  <c:v>44329</c:v>
                </c:pt>
                <c:pt idx="163">
                  <c:v>44330</c:v>
                </c:pt>
                <c:pt idx="164">
                  <c:v>44331</c:v>
                </c:pt>
                <c:pt idx="165">
                  <c:v>44332</c:v>
                </c:pt>
                <c:pt idx="166">
                  <c:v>44333</c:v>
                </c:pt>
                <c:pt idx="167">
                  <c:v>44334</c:v>
                </c:pt>
                <c:pt idx="168">
                  <c:v>44335</c:v>
                </c:pt>
                <c:pt idx="169">
                  <c:v>44336</c:v>
                </c:pt>
                <c:pt idx="170">
                  <c:v>44337</c:v>
                </c:pt>
                <c:pt idx="171">
                  <c:v>44338</c:v>
                </c:pt>
                <c:pt idx="172">
                  <c:v>44339</c:v>
                </c:pt>
                <c:pt idx="173">
                  <c:v>44340</c:v>
                </c:pt>
                <c:pt idx="174">
                  <c:v>44341</c:v>
                </c:pt>
                <c:pt idx="175">
                  <c:v>44342</c:v>
                </c:pt>
                <c:pt idx="176">
                  <c:v>44343</c:v>
                </c:pt>
                <c:pt idx="177">
                  <c:v>44344</c:v>
                </c:pt>
                <c:pt idx="178">
                  <c:v>44345</c:v>
                </c:pt>
                <c:pt idx="179">
                  <c:v>44346</c:v>
                </c:pt>
                <c:pt idx="180">
                  <c:v>44347</c:v>
                </c:pt>
                <c:pt idx="181">
                  <c:v>44348</c:v>
                </c:pt>
                <c:pt idx="182">
                  <c:v>44349</c:v>
                </c:pt>
                <c:pt idx="183">
                  <c:v>44350</c:v>
                </c:pt>
                <c:pt idx="184">
                  <c:v>44351</c:v>
                </c:pt>
                <c:pt idx="185">
                  <c:v>44352</c:v>
                </c:pt>
                <c:pt idx="186">
                  <c:v>44353</c:v>
                </c:pt>
                <c:pt idx="187">
                  <c:v>44354</c:v>
                </c:pt>
                <c:pt idx="188">
                  <c:v>44355</c:v>
                </c:pt>
                <c:pt idx="189">
                  <c:v>44356</c:v>
                </c:pt>
                <c:pt idx="190">
                  <c:v>44357</c:v>
                </c:pt>
                <c:pt idx="191">
                  <c:v>44358</c:v>
                </c:pt>
                <c:pt idx="192">
                  <c:v>44359</c:v>
                </c:pt>
                <c:pt idx="193">
                  <c:v>44360</c:v>
                </c:pt>
                <c:pt idx="194">
                  <c:v>44361</c:v>
                </c:pt>
                <c:pt idx="195">
                  <c:v>44362</c:v>
                </c:pt>
                <c:pt idx="196">
                  <c:v>44363</c:v>
                </c:pt>
                <c:pt idx="197">
                  <c:v>44364</c:v>
                </c:pt>
                <c:pt idx="198">
                  <c:v>44365</c:v>
                </c:pt>
                <c:pt idx="199">
                  <c:v>44366</c:v>
                </c:pt>
                <c:pt idx="200">
                  <c:v>44367</c:v>
                </c:pt>
                <c:pt idx="201">
                  <c:v>44368</c:v>
                </c:pt>
                <c:pt idx="202">
                  <c:v>44369</c:v>
                </c:pt>
                <c:pt idx="203">
                  <c:v>44370</c:v>
                </c:pt>
                <c:pt idx="204">
                  <c:v>44371</c:v>
                </c:pt>
                <c:pt idx="205">
                  <c:v>44372</c:v>
                </c:pt>
                <c:pt idx="206">
                  <c:v>44373</c:v>
                </c:pt>
                <c:pt idx="207">
                  <c:v>44374</c:v>
                </c:pt>
                <c:pt idx="208">
                  <c:v>44375</c:v>
                </c:pt>
                <c:pt idx="209">
                  <c:v>44376</c:v>
                </c:pt>
                <c:pt idx="210">
                  <c:v>44377</c:v>
                </c:pt>
                <c:pt idx="211">
                  <c:v>44378</c:v>
                </c:pt>
                <c:pt idx="212">
                  <c:v>44379</c:v>
                </c:pt>
                <c:pt idx="213">
                  <c:v>44380</c:v>
                </c:pt>
                <c:pt idx="214">
                  <c:v>44381</c:v>
                </c:pt>
                <c:pt idx="215">
                  <c:v>44382</c:v>
                </c:pt>
                <c:pt idx="216">
                  <c:v>44383</c:v>
                </c:pt>
                <c:pt idx="217">
                  <c:v>44384</c:v>
                </c:pt>
                <c:pt idx="218">
                  <c:v>44385</c:v>
                </c:pt>
                <c:pt idx="219">
                  <c:v>44386</c:v>
                </c:pt>
                <c:pt idx="220">
                  <c:v>44387</c:v>
                </c:pt>
                <c:pt idx="221">
                  <c:v>44388</c:v>
                </c:pt>
                <c:pt idx="222">
                  <c:v>44389</c:v>
                </c:pt>
                <c:pt idx="223">
                  <c:v>44390</c:v>
                </c:pt>
                <c:pt idx="224">
                  <c:v>44391</c:v>
                </c:pt>
                <c:pt idx="225">
                  <c:v>44392</c:v>
                </c:pt>
                <c:pt idx="226">
                  <c:v>44393</c:v>
                </c:pt>
                <c:pt idx="227">
                  <c:v>44394</c:v>
                </c:pt>
                <c:pt idx="228">
                  <c:v>44395</c:v>
                </c:pt>
                <c:pt idx="229">
                  <c:v>44396</c:v>
                </c:pt>
                <c:pt idx="230">
                  <c:v>44397</c:v>
                </c:pt>
                <c:pt idx="231">
                  <c:v>44398</c:v>
                </c:pt>
                <c:pt idx="232">
                  <c:v>44399</c:v>
                </c:pt>
                <c:pt idx="233">
                  <c:v>44400</c:v>
                </c:pt>
                <c:pt idx="234">
                  <c:v>44401</c:v>
                </c:pt>
                <c:pt idx="235">
                  <c:v>44402</c:v>
                </c:pt>
                <c:pt idx="236">
                  <c:v>44403</c:v>
                </c:pt>
                <c:pt idx="237">
                  <c:v>44404</c:v>
                </c:pt>
                <c:pt idx="238">
                  <c:v>44405</c:v>
                </c:pt>
                <c:pt idx="239">
                  <c:v>44406</c:v>
                </c:pt>
                <c:pt idx="240">
                  <c:v>44407</c:v>
                </c:pt>
                <c:pt idx="241">
                  <c:v>44408</c:v>
                </c:pt>
                <c:pt idx="242">
                  <c:v>44409</c:v>
                </c:pt>
                <c:pt idx="243">
                  <c:v>44410</c:v>
                </c:pt>
                <c:pt idx="244">
                  <c:v>44411</c:v>
                </c:pt>
                <c:pt idx="245">
                  <c:v>44412</c:v>
                </c:pt>
                <c:pt idx="246">
                  <c:v>44413</c:v>
                </c:pt>
                <c:pt idx="247">
                  <c:v>44414</c:v>
                </c:pt>
                <c:pt idx="248">
                  <c:v>44415</c:v>
                </c:pt>
                <c:pt idx="249">
                  <c:v>44416</c:v>
                </c:pt>
                <c:pt idx="250">
                  <c:v>44417</c:v>
                </c:pt>
                <c:pt idx="251">
                  <c:v>44418</c:v>
                </c:pt>
                <c:pt idx="252">
                  <c:v>44419</c:v>
                </c:pt>
                <c:pt idx="253">
                  <c:v>44420</c:v>
                </c:pt>
                <c:pt idx="254">
                  <c:v>44421</c:v>
                </c:pt>
                <c:pt idx="255">
                  <c:v>44422</c:v>
                </c:pt>
                <c:pt idx="256">
                  <c:v>44423</c:v>
                </c:pt>
                <c:pt idx="257">
                  <c:v>44424</c:v>
                </c:pt>
                <c:pt idx="258">
                  <c:v>44425</c:v>
                </c:pt>
                <c:pt idx="259">
                  <c:v>44426</c:v>
                </c:pt>
                <c:pt idx="260">
                  <c:v>44427</c:v>
                </c:pt>
                <c:pt idx="261">
                  <c:v>44428</c:v>
                </c:pt>
                <c:pt idx="262">
                  <c:v>44429</c:v>
                </c:pt>
                <c:pt idx="263">
                  <c:v>44430</c:v>
                </c:pt>
                <c:pt idx="264">
                  <c:v>44431</c:v>
                </c:pt>
                <c:pt idx="265">
                  <c:v>44432</c:v>
                </c:pt>
                <c:pt idx="266">
                  <c:v>44433</c:v>
                </c:pt>
                <c:pt idx="267">
                  <c:v>44434</c:v>
                </c:pt>
                <c:pt idx="268">
                  <c:v>44435</c:v>
                </c:pt>
                <c:pt idx="269">
                  <c:v>44436</c:v>
                </c:pt>
                <c:pt idx="270">
                  <c:v>44437</c:v>
                </c:pt>
                <c:pt idx="271">
                  <c:v>44438</c:v>
                </c:pt>
                <c:pt idx="272">
                  <c:v>44439</c:v>
                </c:pt>
                <c:pt idx="273">
                  <c:v>44440</c:v>
                </c:pt>
                <c:pt idx="274">
                  <c:v>44441</c:v>
                </c:pt>
                <c:pt idx="275">
                  <c:v>44442</c:v>
                </c:pt>
                <c:pt idx="276">
                  <c:v>44443</c:v>
                </c:pt>
                <c:pt idx="277">
                  <c:v>44444</c:v>
                </c:pt>
                <c:pt idx="278">
                  <c:v>44445</c:v>
                </c:pt>
                <c:pt idx="279">
                  <c:v>44446</c:v>
                </c:pt>
                <c:pt idx="280">
                  <c:v>44447</c:v>
                </c:pt>
                <c:pt idx="281">
                  <c:v>44448</c:v>
                </c:pt>
                <c:pt idx="282">
                  <c:v>44449</c:v>
                </c:pt>
                <c:pt idx="283">
                  <c:v>44450</c:v>
                </c:pt>
                <c:pt idx="284">
                  <c:v>44451</c:v>
                </c:pt>
                <c:pt idx="285">
                  <c:v>44452</c:v>
                </c:pt>
                <c:pt idx="286">
                  <c:v>44453</c:v>
                </c:pt>
                <c:pt idx="287">
                  <c:v>44454</c:v>
                </c:pt>
                <c:pt idx="288">
                  <c:v>44455</c:v>
                </c:pt>
                <c:pt idx="289">
                  <c:v>44456</c:v>
                </c:pt>
                <c:pt idx="290">
                  <c:v>44457</c:v>
                </c:pt>
                <c:pt idx="291">
                  <c:v>44458</c:v>
                </c:pt>
                <c:pt idx="292">
                  <c:v>44459</c:v>
                </c:pt>
                <c:pt idx="293">
                  <c:v>44460</c:v>
                </c:pt>
                <c:pt idx="294">
                  <c:v>44461</c:v>
                </c:pt>
                <c:pt idx="295">
                  <c:v>44462</c:v>
                </c:pt>
                <c:pt idx="296">
                  <c:v>44463</c:v>
                </c:pt>
                <c:pt idx="297">
                  <c:v>44464</c:v>
                </c:pt>
                <c:pt idx="298">
                  <c:v>44465</c:v>
                </c:pt>
                <c:pt idx="299">
                  <c:v>44466</c:v>
                </c:pt>
                <c:pt idx="300">
                  <c:v>44467</c:v>
                </c:pt>
                <c:pt idx="301">
                  <c:v>44468</c:v>
                </c:pt>
                <c:pt idx="302">
                  <c:v>44469</c:v>
                </c:pt>
                <c:pt idx="303">
                  <c:v>44470</c:v>
                </c:pt>
                <c:pt idx="304">
                  <c:v>44471</c:v>
                </c:pt>
                <c:pt idx="305">
                  <c:v>44472</c:v>
                </c:pt>
                <c:pt idx="306">
                  <c:v>44473</c:v>
                </c:pt>
                <c:pt idx="307">
                  <c:v>44474</c:v>
                </c:pt>
                <c:pt idx="308">
                  <c:v>44475</c:v>
                </c:pt>
                <c:pt idx="309">
                  <c:v>44476</c:v>
                </c:pt>
                <c:pt idx="310">
                  <c:v>44477</c:v>
                </c:pt>
                <c:pt idx="311">
                  <c:v>44478</c:v>
                </c:pt>
                <c:pt idx="312">
                  <c:v>44479</c:v>
                </c:pt>
                <c:pt idx="313">
                  <c:v>44480</c:v>
                </c:pt>
                <c:pt idx="314">
                  <c:v>44481</c:v>
                </c:pt>
                <c:pt idx="315">
                  <c:v>44482</c:v>
                </c:pt>
                <c:pt idx="316">
                  <c:v>44483</c:v>
                </c:pt>
                <c:pt idx="317">
                  <c:v>44484</c:v>
                </c:pt>
                <c:pt idx="318">
                  <c:v>44485</c:v>
                </c:pt>
                <c:pt idx="319">
                  <c:v>44486</c:v>
                </c:pt>
                <c:pt idx="320">
                  <c:v>44487</c:v>
                </c:pt>
                <c:pt idx="321">
                  <c:v>44488</c:v>
                </c:pt>
                <c:pt idx="322">
                  <c:v>44489</c:v>
                </c:pt>
                <c:pt idx="323">
                  <c:v>44490</c:v>
                </c:pt>
                <c:pt idx="324">
                  <c:v>44491</c:v>
                </c:pt>
                <c:pt idx="325">
                  <c:v>44492</c:v>
                </c:pt>
                <c:pt idx="326">
                  <c:v>44493</c:v>
                </c:pt>
                <c:pt idx="327">
                  <c:v>44494</c:v>
                </c:pt>
                <c:pt idx="328">
                  <c:v>44495</c:v>
                </c:pt>
                <c:pt idx="329">
                  <c:v>44496</c:v>
                </c:pt>
                <c:pt idx="330">
                  <c:v>44497</c:v>
                </c:pt>
                <c:pt idx="331">
                  <c:v>44498</c:v>
                </c:pt>
                <c:pt idx="332">
                  <c:v>44499</c:v>
                </c:pt>
                <c:pt idx="333">
                  <c:v>44500</c:v>
                </c:pt>
                <c:pt idx="334">
                  <c:v>44501</c:v>
                </c:pt>
                <c:pt idx="335">
                  <c:v>44502</c:v>
                </c:pt>
                <c:pt idx="336">
                  <c:v>44503</c:v>
                </c:pt>
                <c:pt idx="337">
                  <c:v>44504</c:v>
                </c:pt>
                <c:pt idx="338">
                  <c:v>44505</c:v>
                </c:pt>
                <c:pt idx="339">
                  <c:v>44506</c:v>
                </c:pt>
                <c:pt idx="340">
                  <c:v>44507</c:v>
                </c:pt>
                <c:pt idx="341">
                  <c:v>44508</c:v>
                </c:pt>
                <c:pt idx="342">
                  <c:v>44509</c:v>
                </c:pt>
                <c:pt idx="343">
                  <c:v>44510</c:v>
                </c:pt>
                <c:pt idx="344">
                  <c:v>44511</c:v>
                </c:pt>
                <c:pt idx="345">
                  <c:v>44512</c:v>
                </c:pt>
                <c:pt idx="346">
                  <c:v>44513</c:v>
                </c:pt>
                <c:pt idx="347">
                  <c:v>44514</c:v>
                </c:pt>
                <c:pt idx="348">
                  <c:v>44515</c:v>
                </c:pt>
                <c:pt idx="349">
                  <c:v>44516</c:v>
                </c:pt>
                <c:pt idx="350">
                  <c:v>44517</c:v>
                </c:pt>
                <c:pt idx="351">
                  <c:v>44518</c:v>
                </c:pt>
                <c:pt idx="352">
                  <c:v>44519</c:v>
                </c:pt>
                <c:pt idx="353">
                  <c:v>44520</c:v>
                </c:pt>
                <c:pt idx="354">
                  <c:v>44521</c:v>
                </c:pt>
                <c:pt idx="355">
                  <c:v>44522</c:v>
                </c:pt>
                <c:pt idx="356">
                  <c:v>44523</c:v>
                </c:pt>
                <c:pt idx="357">
                  <c:v>44524</c:v>
                </c:pt>
                <c:pt idx="358">
                  <c:v>44525</c:v>
                </c:pt>
                <c:pt idx="359">
                  <c:v>44526</c:v>
                </c:pt>
                <c:pt idx="360">
                  <c:v>44527</c:v>
                </c:pt>
                <c:pt idx="361">
                  <c:v>44528</c:v>
                </c:pt>
                <c:pt idx="362">
                  <c:v>44529</c:v>
                </c:pt>
                <c:pt idx="363">
                  <c:v>44530</c:v>
                </c:pt>
                <c:pt idx="364">
                  <c:v>44531</c:v>
                </c:pt>
                <c:pt idx="365">
                  <c:v>44532</c:v>
                </c:pt>
                <c:pt idx="366">
                  <c:v>44533</c:v>
                </c:pt>
                <c:pt idx="367">
                  <c:v>44534</c:v>
                </c:pt>
                <c:pt idx="368">
                  <c:v>44535</c:v>
                </c:pt>
                <c:pt idx="369">
                  <c:v>44536</c:v>
                </c:pt>
                <c:pt idx="370">
                  <c:v>44537</c:v>
                </c:pt>
                <c:pt idx="371">
                  <c:v>44538</c:v>
                </c:pt>
                <c:pt idx="372">
                  <c:v>44539</c:v>
                </c:pt>
                <c:pt idx="373">
                  <c:v>44540</c:v>
                </c:pt>
                <c:pt idx="374">
                  <c:v>44541</c:v>
                </c:pt>
                <c:pt idx="375">
                  <c:v>44542</c:v>
                </c:pt>
                <c:pt idx="376">
                  <c:v>44543</c:v>
                </c:pt>
                <c:pt idx="377">
                  <c:v>44544</c:v>
                </c:pt>
                <c:pt idx="378">
                  <c:v>44545</c:v>
                </c:pt>
                <c:pt idx="379">
                  <c:v>44546</c:v>
                </c:pt>
                <c:pt idx="380">
                  <c:v>44547</c:v>
                </c:pt>
                <c:pt idx="381">
                  <c:v>44548</c:v>
                </c:pt>
                <c:pt idx="382">
                  <c:v>44549</c:v>
                </c:pt>
                <c:pt idx="383">
                  <c:v>44550</c:v>
                </c:pt>
                <c:pt idx="384">
                  <c:v>44551</c:v>
                </c:pt>
                <c:pt idx="385">
                  <c:v>44552</c:v>
                </c:pt>
                <c:pt idx="386">
                  <c:v>44553</c:v>
                </c:pt>
                <c:pt idx="387">
                  <c:v>44554</c:v>
                </c:pt>
                <c:pt idx="388">
                  <c:v>44555</c:v>
                </c:pt>
                <c:pt idx="389">
                  <c:v>44556</c:v>
                </c:pt>
                <c:pt idx="390">
                  <c:v>44557</c:v>
                </c:pt>
                <c:pt idx="391">
                  <c:v>44558</c:v>
                </c:pt>
                <c:pt idx="392">
                  <c:v>44559</c:v>
                </c:pt>
                <c:pt idx="393">
                  <c:v>44560</c:v>
                </c:pt>
                <c:pt idx="394">
                  <c:v>44561</c:v>
                </c:pt>
                <c:pt idx="395">
                  <c:v>44562</c:v>
                </c:pt>
                <c:pt idx="396">
                  <c:v>44563</c:v>
                </c:pt>
                <c:pt idx="397">
                  <c:v>44564</c:v>
                </c:pt>
                <c:pt idx="398">
                  <c:v>44565</c:v>
                </c:pt>
                <c:pt idx="399">
                  <c:v>44566</c:v>
                </c:pt>
                <c:pt idx="400">
                  <c:v>44567</c:v>
                </c:pt>
                <c:pt idx="401">
                  <c:v>44568</c:v>
                </c:pt>
                <c:pt idx="402">
                  <c:v>44569</c:v>
                </c:pt>
                <c:pt idx="403">
                  <c:v>44570</c:v>
                </c:pt>
                <c:pt idx="404">
                  <c:v>44571</c:v>
                </c:pt>
                <c:pt idx="405">
                  <c:v>44572</c:v>
                </c:pt>
                <c:pt idx="406">
                  <c:v>44573</c:v>
                </c:pt>
                <c:pt idx="407">
                  <c:v>44574</c:v>
                </c:pt>
                <c:pt idx="408">
                  <c:v>44575</c:v>
                </c:pt>
                <c:pt idx="409">
                  <c:v>44576</c:v>
                </c:pt>
                <c:pt idx="410">
                  <c:v>44577</c:v>
                </c:pt>
                <c:pt idx="411">
                  <c:v>44578</c:v>
                </c:pt>
                <c:pt idx="412">
                  <c:v>44579</c:v>
                </c:pt>
                <c:pt idx="413">
                  <c:v>44580</c:v>
                </c:pt>
                <c:pt idx="414">
                  <c:v>44581</c:v>
                </c:pt>
                <c:pt idx="415">
                  <c:v>44582</c:v>
                </c:pt>
                <c:pt idx="416">
                  <c:v>44583</c:v>
                </c:pt>
                <c:pt idx="417">
                  <c:v>44584</c:v>
                </c:pt>
                <c:pt idx="418">
                  <c:v>44585</c:v>
                </c:pt>
                <c:pt idx="419">
                  <c:v>44586</c:v>
                </c:pt>
                <c:pt idx="420">
                  <c:v>44587</c:v>
                </c:pt>
                <c:pt idx="421">
                  <c:v>44588</c:v>
                </c:pt>
                <c:pt idx="422">
                  <c:v>44589</c:v>
                </c:pt>
                <c:pt idx="423">
                  <c:v>44590</c:v>
                </c:pt>
                <c:pt idx="424">
                  <c:v>44591</c:v>
                </c:pt>
                <c:pt idx="425">
                  <c:v>44592</c:v>
                </c:pt>
                <c:pt idx="426">
                  <c:v>44593</c:v>
                </c:pt>
                <c:pt idx="427">
                  <c:v>44594</c:v>
                </c:pt>
                <c:pt idx="428">
                  <c:v>44595</c:v>
                </c:pt>
                <c:pt idx="429">
                  <c:v>44596</c:v>
                </c:pt>
                <c:pt idx="430">
                  <c:v>44597</c:v>
                </c:pt>
                <c:pt idx="431">
                  <c:v>44598</c:v>
                </c:pt>
                <c:pt idx="432">
                  <c:v>44599</c:v>
                </c:pt>
                <c:pt idx="433">
                  <c:v>44600</c:v>
                </c:pt>
                <c:pt idx="434">
                  <c:v>44601</c:v>
                </c:pt>
                <c:pt idx="435">
                  <c:v>44602</c:v>
                </c:pt>
                <c:pt idx="436">
                  <c:v>44603</c:v>
                </c:pt>
                <c:pt idx="437">
                  <c:v>44604</c:v>
                </c:pt>
                <c:pt idx="438">
                  <c:v>44605</c:v>
                </c:pt>
                <c:pt idx="439">
                  <c:v>44606</c:v>
                </c:pt>
                <c:pt idx="440">
                  <c:v>44607</c:v>
                </c:pt>
                <c:pt idx="441">
                  <c:v>44608</c:v>
                </c:pt>
                <c:pt idx="442">
                  <c:v>44609</c:v>
                </c:pt>
                <c:pt idx="443">
                  <c:v>44610</c:v>
                </c:pt>
                <c:pt idx="444">
                  <c:v>44611</c:v>
                </c:pt>
                <c:pt idx="445">
                  <c:v>44612</c:v>
                </c:pt>
                <c:pt idx="446">
                  <c:v>44613</c:v>
                </c:pt>
                <c:pt idx="447">
                  <c:v>44614</c:v>
                </c:pt>
                <c:pt idx="448">
                  <c:v>44615</c:v>
                </c:pt>
                <c:pt idx="449">
                  <c:v>44616</c:v>
                </c:pt>
                <c:pt idx="450">
                  <c:v>44617</c:v>
                </c:pt>
                <c:pt idx="451">
                  <c:v>44618</c:v>
                </c:pt>
                <c:pt idx="452">
                  <c:v>44619</c:v>
                </c:pt>
                <c:pt idx="453">
                  <c:v>44620</c:v>
                </c:pt>
                <c:pt idx="454">
                  <c:v>44621</c:v>
                </c:pt>
                <c:pt idx="455">
                  <c:v>44622</c:v>
                </c:pt>
                <c:pt idx="456">
                  <c:v>44623</c:v>
                </c:pt>
                <c:pt idx="457">
                  <c:v>44624</c:v>
                </c:pt>
                <c:pt idx="458">
                  <c:v>44625</c:v>
                </c:pt>
                <c:pt idx="459">
                  <c:v>44626</c:v>
                </c:pt>
                <c:pt idx="460">
                  <c:v>44627</c:v>
                </c:pt>
                <c:pt idx="461">
                  <c:v>44628</c:v>
                </c:pt>
                <c:pt idx="462">
                  <c:v>44629</c:v>
                </c:pt>
                <c:pt idx="463">
                  <c:v>44630</c:v>
                </c:pt>
                <c:pt idx="464">
                  <c:v>44631</c:v>
                </c:pt>
                <c:pt idx="465">
                  <c:v>44632</c:v>
                </c:pt>
                <c:pt idx="466">
                  <c:v>44633</c:v>
                </c:pt>
                <c:pt idx="467">
                  <c:v>44634</c:v>
                </c:pt>
                <c:pt idx="468">
                  <c:v>44635</c:v>
                </c:pt>
                <c:pt idx="469">
                  <c:v>44636</c:v>
                </c:pt>
                <c:pt idx="470">
                  <c:v>44637</c:v>
                </c:pt>
                <c:pt idx="471">
                  <c:v>44638</c:v>
                </c:pt>
                <c:pt idx="472">
                  <c:v>44639</c:v>
                </c:pt>
                <c:pt idx="473">
                  <c:v>44640</c:v>
                </c:pt>
                <c:pt idx="474">
                  <c:v>44641</c:v>
                </c:pt>
                <c:pt idx="475">
                  <c:v>44642</c:v>
                </c:pt>
                <c:pt idx="476">
                  <c:v>44643</c:v>
                </c:pt>
                <c:pt idx="477">
                  <c:v>44644</c:v>
                </c:pt>
                <c:pt idx="478">
                  <c:v>44645</c:v>
                </c:pt>
                <c:pt idx="479">
                  <c:v>44646</c:v>
                </c:pt>
                <c:pt idx="480">
                  <c:v>44647</c:v>
                </c:pt>
                <c:pt idx="481">
                  <c:v>44648</c:v>
                </c:pt>
                <c:pt idx="482">
                  <c:v>44649</c:v>
                </c:pt>
                <c:pt idx="483">
                  <c:v>44650</c:v>
                </c:pt>
                <c:pt idx="484">
                  <c:v>44651</c:v>
                </c:pt>
                <c:pt idx="485">
                  <c:v>44652</c:v>
                </c:pt>
                <c:pt idx="486">
                  <c:v>44653</c:v>
                </c:pt>
                <c:pt idx="487">
                  <c:v>44654</c:v>
                </c:pt>
                <c:pt idx="488">
                  <c:v>44655</c:v>
                </c:pt>
                <c:pt idx="489">
                  <c:v>44656</c:v>
                </c:pt>
                <c:pt idx="490">
                  <c:v>44657</c:v>
                </c:pt>
                <c:pt idx="491">
                  <c:v>44658</c:v>
                </c:pt>
                <c:pt idx="492">
                  <c:v>44659</c:v>
                </c:pt>
                <c:pt idx="493">
                  <c:v>44660</c:v>
                </c:pt>
                <c:pt idx="494">
                  <c:v>44661</c:v>
                </c:pt>
                <c:pt idx="495">
                  <c:v>44662</c:v>
                </c:pt>
                <c:pt idx="496">
                  <c:v>44663</c:v>
                </c:pt>
                <c:pt idx="497">
                  <c:v>44664</c:v>
                </c:pt>
                <c:pt idx="498">
                  <c:v>44665</c:v>
                </c:pt>
                <c:pt idx="499">
                  <c:v>44666</c:v>
                </c:pt>
                <c:pt idx="500">
                  <c:v>44667</c:v>
                </c:pt>
                <c:pt idx="501">
                  <c:v>44668</c:v>
                </c:pt>
                <c:pt idx="502">
                  <c:v>44669</c:v>
                </c:pt>
                <c:pt idx="503">
                  <c:v>44670</c:v>
                </c:pt>
                <c:pt idx="504">
                  <c:v>44671</c:v>
                </c:pt>
                <c:pt idx="505">
                  <c:v>44672</c:v>
                </c:pt>
                <c:pt idx="506">
                  <c:v>44673</c:v>
                </c:pt>
                <c:pt idx="507">
                  <c:v>44674</c:v>
                </c:pt>
                <c:pt idx="508">
                  <c:v>44675</c:v>
                </c:pt>
                <c:pt idx="509">
                  <c:v>44676</c:v>
                </c:pt>
                <c:pt idx="510">
                  <c:v>44677</c:v>
                </c:pt>
                <c:pt idx="511">
                  <c:v>44678</c:v>
                </c:pt>
                <c:pt idx="512">
                  <c:v>44679</c:v>
                </c:pt>
                <c:pt idx="513">
                  <c:v>44680</c:v>
                </c:pt>
                <c:pt idx="514">
                  <c:v>44681</c:v>
                </c:pt>
                <c:pt idx="515">
                  <c:v>44682</c:v>
                </c:pt>
                <c:pt idx="516">
                  <c:v>44683</c:v>
                </c:pt>
                <c:pt idx="517">
                  <c:v>44684</c:v>
                </c:pt>
                <c:pt idx="518">
                  <c:v>44685</c:v>
                </c:pt>
                <c:pt idx="519">
                  <c:v>44686</c:v>
                </c:pt>
                <c:pt idx="520">
                  <c:v>44687</c:v>
                </c:pt>
                <c:pt idx="521">
                  <c:v>44688</c:v>
                </c:pt>
                <c:pt idx="522">
                  <c:v>44689</c:v>
                </c:pt>
                <c:pt idx="523">
                  <c:v>44690</c:v>
                </c:pt>
                <c:pt idx="524">
                  <c:v>44691</c:v>
                </c:pt>
                <c:pt idx="525">
                  <c:v>44692</c:v>
                </c:pt>
                <c:pt idx="526">
                  <c:v>44693</c:v>
                </c:pt>
              </c:numCache>
            </c:numRef>
          </c:xVal>
          <c:yVal>
            <c:numRef>
              <c:f>Sheet1!$B$2:$B$528</c:f>
              <c:numCache>
                <c:formatCode>General</c:formatCode>
                <c:ptCount val="527"/>
                <c:pt idx="0">
                  <c:v>69.774146999999999</c:v>
                </c:pt>
                <c:pt idx="1">
                  <c:v>87.272284999999997</c:v>
                </c:pt>
                <c:pt idx="2">
                  <c:v>83.774863999999994</c:v>
                </c:pt>
                <c:pt idx="3">
                  <c:v>109.053009</c:v>
                </c:pt>
                <c:pt idx="4">
                  <c:v>154.96902499999999</c:v>
                </c:pt>
                <c:pt idx="5">
                  <c:v>147.95701600000001</c:v>
                </c:pt>
                <c:pt idx="6">
                  <c:v>74.078879999999998</c:v>
                </c:pt>
                <c:pt idx="7">
                  <c:v>43.351612000000003</c:v>
                </c:pt>
                <c:pt idx="8">
                  <c:v>9.5112749999999995</c:v>
                </c:pt>
                <c:pt idx="9">
                  <c:v>1.4435880000000001</c:v>
                </c:pt>
                <c:pt idx="10">
                  <c:v>1.350838</c:v>
                </c:pt>
                <c:pt idx="11">
                  <c:v>1.3543080000000001</c:v>
                </c:pt>
                <c:pt idx="12">
                  <c:v>1.6463760000000001</c:v>
                </c:pt>
                <c:pt idx="13">
                  <c:v>1.54098</c:v>
                </c:pt>
                <c:pt idx="14">
                  <c:v>1.1683829999999999</c:v>
                </c:pt>
                <c:pt idx="15">
                  <c:v>1.0420309999999999</c:v>
                </c:pt>
                <c:pt idx="16">
                  <c:v>1.080336</c:v>
                </c:pt>
                <c:pt idx="17">
                  <c:v>0.97389000000000003</c:v>
                </c:pt>
                <c:pt idx="18">
                  <c:v>1.025841</c:v>
                </c:pt>
                <c:pt idx="19">
                  <c:v>1.0594079999999999</c:v>
                </c:pt>
                <c:pt idx="20">
                  <c:v>1.021436</c:v>
                </c:pt>
                <c:pt idx="21">
                  <c:v>1.1365099999999999</c:v>
                </c:pt>
                <c:pt idx="22">
                  <c:v>1.1367149999999999</c:v>
                </c:pt>
                <c:pt idx="23">
                  <c:v>1.130001</c:v>
                </c:pt>
                <c:pt idx="24">
                  <c:v>1.06901</c:v>
                </c:pt>
                <c:pt idx="25">
                  <c:v>1.065412</c:v>
                </c:pt>
                <c:pt idx="26">
                  <c:v>1.12201</c:v>
                </c:pt>
                <c:pt idx="27">
                  <c:v>1.1739839999999999</c:v>
                </c:pt>
                <c:pt idx="28">
                  <c:v>1.1878550000000001</c:v>
                </c:pt>
                <c:pt idx="29">
                  <c:v>1.1492519999999999</c:v>
                </c:pt>
                <c:pt idx="30">
                  <c:v>1.000429</c:v>
                </c:pt>
                <c:pt idx="31">
                  <c:v>1.0311760000000001</c:v>
                </c:pt>
                <c:pt idx="32">
                  <c:v>0.97304800000000002</c:v>
                </c:pt>
                <c:pt idx="33">
                  <c:v>1.0291760000000001</c:v>
                </c:pt>
                <c:pt idx="34">
                  <c:v>1.0477030000000001</c:v>
                </c:pt>
                <c:pt idx="35">
                  <c:v>1.0541780000000001</c:v>
                </c:pt>
                <c:pt idx="36">
                  <c:v>0.98758699999999999</c:v>
                </c:pt>
                <c:pt idx="37">
                  <c:v>0.874556</c:v>
                </c:pt>
                <c:pt idx="38">
                  <c:v>0.87293900000000002</c:v>
                </c:pt>
                <c:pt idx="39">
                  <c:v>0.86383200000000004</c:v>
                </c:pt>
                <c:pt idx="40">
                  <c:v>0.73752399999999996</c:v>
                </c:pt>
                <c:pt idx="41">
                  <c:v>0.73294000000000004</c:v>
                </c:pt>
                <c:pt idx="42">
                  <c:v>0.83040599999999998</c:v>
                </c:pt>
                <c:pt idx="43">
                  <c:v>0.89893400000000001</c:v>
                </c:pt>
                <c:pt idx="44">
                  <c:v>0.84198700000000004</c:v>
                </c:pt>
                <c:pt idx="45">
                  <c:v>0.75577799999999995</c:v>
                </c:pt>
                <c:pt idx="46">
                  <c:v>0.67862</c:v>
                </c:pt>
                <c:pt idx="47">
                  <c:v>0.54308299999999998</c:v>
                </c:pt>
                <c:pt idx="48">
                  <c:v>0.58345800000000003</c:v>
                </c:pt>
                <c:pt idx="49">
                  <c:v>0.65221300000000004</c:v>
                </c:pt>
                <c:pt idx="50">
                  <c:v>0.59128700000000001</c:v>
                </c:pt>
                <c:pt idx="51">
                  <c:v>0.61191300000000004</c:v>
                </c:pt>
                <c:pt idx="52">
                  <c:v>0.56491599999999997</c:v>
                </c:pt>
                <c:pt idx="53">
                  <c:v>0.52400000000000002</c:v>
                </c:pt>
                <c:pt idx="54">
                  <c:v>0.48133599999999999</c:v>
                </c:pt>
                <c:pt idx="55">
                  <c:v>0.44392599999999999</c:v>
                </c:pt>
                <c:pt idx="56">
                  <c:v>0.45044499999999998</c:v>
                </c:pt>
                <c:pt idx="57">
                  <c:v>0.40055200000000002</c:v>
                </c:pt>
                <c:pt idx="58">
                  <c:v>0.322992</c:v>
                </c:pt>
                <c:pt idx="59">
                  <c:v>0.34254099999999998</c:v>
                </c:pt>
                <c:pt idx="60">
                  <c:v>0.379658</c:v>
                </c:pt>
                <c:pt idx="61">
                  <c:v>0.48205999999999999</c:v>
                </c:pt>
                <c:pt idx="62">
                  <c:v>0.55342899999999995</c:v>
                </c:pt>
                <c:pt idx="63">
                  <c:v>0.42634100000000003</c:v>
                </c:pt>
                <c:pt idx="64">
                  <c:v>0.45080599999999998</c:v>
                </c:pt>
                <c:pt idx="65">
                  <c:v>0.441637</c:v>
                </c:pt>
                <c:pt idx="66">
                  <c:v>0.451623</c:v>
                </c:pt>
                <c:pt idx="67">
                  <c:v>0.43812699999999999</c:v>
                </c:pt>
                <c:pt idx="68">
                  <c:v>0.47887299999999999</c:v>
                </c:pt>
                <c:pt idx="69">
                  <c:v>0.51694600000000002</c:v>
                </c:pt>
                <c:pt idx="70">
                  <c:v>0.51377399999999995</c:v>
                </c:pt>
                <c:pt idx="71">
                  <c:v>0.52930999999999995</c:v>
                </c:pt>
                <c:pt idx="72">
                  <c:v>0.49594700000000003</c:v>
                </c:pt>
                <c:pt idx="73">
                  <c:v>0.488678</c:v>
                </c:pt>
                <c:pt idx="74">
                  <c:v>0.47238799999999997</c:v>
                </c:pt>
                <c:pt idx="75">
                  <c:v>0.46405299999999999</c:v>
                </c:pt>
                <c:pt idx="76">
                  <c:v>0.48207899999999998</c:v>
                </c:pt>
                <c:pt idx="77">
                  <c:v>0.47889100000000001</c:v>
                </c:pt>
                <c:pt idx="78">
                  <c:v>0.49485699999999999</c:v>
                </c:pt>
                <c:pt idx="79">
                  <c:v>0.52644199999999997</c:v>
                </c:pt>
                <c:pt idx="80">
                  <c:v>0.52930999999999995</c:v>
                </c:pt>
                <c:pt idx="81">
                  <c:v>0.525393</c:v>
                </c:pt>
                <c:pt idx="82">
                  <c:v>0.47142299999999998</c:v>
                </c:pt>
                <c:pt idx="83">
                  <c:v>0.465615</c:v>
                </c:pt>
                <c:pt idx="84">
                  <c:v>0.493419</c:v>
                </c:pt>
                <c:pt idx="85">
                  <c:v>0.49231599999999998</c:v>
                </c:pt>
                <c:pt idx="86">
                  <c:v>0.46365499999999998</c:v>
                </c:pt>
                <c:pt idx="87">
                  <c:v>0.46349299999999999</c:v>
                </c:pt>
                <c:pt idx="88">
                  <c:v>0.42812099999999997</c:v>
                </c:pt>
                <c:pt idx="89">
                  <c:v>0.427284</c:v>
                </c:pt>
                <c:pt idx="90">
                  <c:v>0.41996499999999998</c:v>
                </c:pt>
                <c:pt idx="91">
                  <c:v>0.42918400000000001</c:v>
                </c:pt>
                <c:pt idx="92">
                  <c:v>0.444911</c:v>
                </c:pt>
                <c:pt idx="93">
                  <c:v>0.43950299999999998</c:v>
                </c:pt>
                <c:pt idx="94">
                  <c:v>0.44814700000000002</c:v>
                </c:pt>
                <c:pt idx="95">
                  <c:v>0.41960799999999998</c:v>
                </c:pt>
                <c:pt idx="96">
                  <c:v>0.42144900000000002</c:v>
                </c:pt>
                <c:pt idx="97">
                  <c:v>0.42561300000000002</c:v>
                </c:pt>
                <c:pt idx="98">
                  <c:v>0.35164600000000001</c:v>
                </c:pt>
                <c:pt idx="99">
                  <c:v>0.34553099999999998</c:v>
                </c:pt>
                <c:pt idx="100">
                  <c:v>0.34447299999999997</c:v>
                </c:pt>
                <c:pt idx="101">
                  <c:v>0.35998799999999997</c:v>
                </c:pt>
                <c:pt idx="102">
                  <c:v>0.34972500000000001</c:v>
                </c:pt>
                <c:pt idx="103">
                  <c:v>0.34009800000000001</c:v>
                </c:pt>
                <c:pt idx="104">
                  <c:v>0.323654</c:v>
                </c:pt>
                <c:pt idx="105">
                  <c:v>0.29147899999999999</c:v>
                </c:pt>
                <c:pt idx="106">
                  <c:v>0.28009899999999999</c:v>
                </c:pt>
                <c:pt idx="107">
                  <c:v>0.28209400000000001</c:v>
                </c:pt>
                <c:pt idx="108">
                  <c:v>0.280916</c:v>
                </c:pt>
                <c:pt idx="109">
                  <c:v>0.281804</c:v>
                </c:pt>
                <c:pt idx="110">
                  <c:v>0.28864200000000001</c:v>
                </c:pt>
                <c:pt idx="111">
                  <c:v>0.29872300000000002</c:v>
                </c:pt>
                <c:pt idx="112">
                  <c:v>0.290161</c:v>
                </c:pt>
                <c:pt idx="113">
                  <c:v>0.28929199999999999</c:v>
                </c:pt>
                <c:pt idx="114">
                  <c:v>0.29106700000000002</c:v>
                </c:pt>
                <c:pt idx="115">
                  <c:v>0.29932700000000001</c:v>
                </c:pt>
                <c:pt idx="116">
                  <c:v>0.30334800000000001</c:v>
                </c:pt>
                <c:pt idx="117">
                  <c:v>0.30674099999999999</c:v>
                </c:pt>
                <c:pt idx="118">
                  <c:v>0.33921499999999999</c:v>
                </c:pt>
                <c:pt idx="119">
                  <c:v>0.34188299999999999</c:v>
                </c:pt>
                <c:pt idx="120">
                  <c:v>0.29647299999999999</c:v>
                </c:pt>
                <c:pt idx="121">
                  <c:v>0.29666300000000001</c:v>
                </c:pt>
                <c:pt idx="122">
                  <c:v>0.29918400000000001</c:v>
                </c:pt>
                <c:pt idx="123">
                  <c:v>0.30569299999999999</c:v>
                </c:pt>
                <c:pt idx="124">
                  <c:v>0.30209000000000003</c:v>
                </c:pt>
                <c:pt idx="125">
                  <c:v>0.30228699999999997</c:v>
                </c:pt>
                <c:pt idx="126">
                  <c:v>0.296352</c:v>
                </c:pt>
                <c:pt idx="127">
                  <c:v>0.29282000000000002</c:v>
                </c:pt>
                <c:pt idx="128">
                  <c:v>0.28376499999999999</c:v>
                </c:pt>
                <c:pt idx="129">
                  <c:v>0.28206700000000001</c:v>
                </c:pt>
                <c:pt idx="130">
                  <c:v>0.28493099999999999</c:v>
                </c:pt>
                <c:pt idx="131">
                  <c:v>0.283947</c:v>
                </c:pt>
                <c:pt idx="132">
                  <c:v>0.302728</c:v>
                </c:pt>
                <c:pt idx="133">
                  <c:v>0.30920199999999998</c:v>
                </c:pt>
                <c:pt idx="134">
                  <c:v>0.30921700000000002</c:v>
                </c:pt>
                <c:pt idx="135">
                  <c:v>0.309776</c:v>
                </c:pt>
                <c:pt idx="136">
                  <c:v>0.30804500000000001</c:v>
                </c:pt>
                <c:pt idx="137">
                  <c:v>0.295767</c:v>
                </c:pt>
                <c:pt idx="138">
                  <c:v>0.29030099999999998</c:v>
                </c:pt>
                <c:pt idx="139">
                  <c:v>0.28894500000000001</c:v>
                </c:pt>
                <c:pt idx="140">
                  <c:v>0.283916</c:v>
                </c:pt>
                <c:pt idx="141">
                  <c:v>0.27633999999999997</c:v>
                </c:pt>
                <c:pt idx="142">
                  <c:v>0.24235999999999999</c:v>
                </c:pt>
                <c:pt idx="143">
                  <c:v>0.24055599999999999</c:v>
                </c:pt>
                <c:pt idx="144">
                  <c:v>0.39023000000000002</c:v>
                </c:pt>
                <c:pt idx="145">
                  <c:v>0.300232</c:v>
                </c:pt>
                <c:pt idx="146">
                  <c:v>0.32971200000000001</c:v>
                </c:pt>
                <c:pt idx="147">
                  <c:v>0.35844199999999998</c:v>
                </c:pt>
                <c:pt idx="148">
                  <c:v>0.42744599999999999</c:v>
                </c:pt>
                <c:pt idx="149">
                  <c:v>0.43169099999999999</c:v>
                </c:pt>
                <c:pt idx="150">
                  <c:v>0.374413</c:v>
                </c:pt>
                <c:pt idx="151">
                  <c:v>0.34849400000000003</c:v>
                </c:pt>
                <c:pt idx="152">
                  <c:v>0.32068600000000003</c:v>
                </c:pt>
                <c:pt idx="153">
                  <c:v>0.34869899999999998</c:v>
                </c:pt>
                <c:pt idx="154">
                  <c:v>0.37479000000000001</c:v>
                </c:pt>
                <c:pt idx="155">
                  <c:v>0.34901199999999999</c:v>
                </c:pt>
                <c:pt idx="156">
                  <c:v>0.30417499999999997</c:v>
                </c:pt>
                <c:pt idx="157">
                  <c:v>0.24923000000000001</c:v>
                </c:pt>
                <c:pt idx="158">
                  <c:v>0.268538</c:v>
                </c:pt>
                <c:pt idx="159">
                  <c:v>0.25732699999999997</c:v>
                </c:pt>
                <c:pt idx="160">
                  <c:v>0.25269599999999998</c:v>
                </c:pt>
                <c:pt idx="161">
                  <c:v>0.24002399999999999</c:v>
                </c:pt>
                <c:pt idx="162">
                  <c:v>0.267096</c:v>
                </c:pt>
                <c:pt idx="163">
                  <c:v>0.27321499999999999</c:v>
                </c:pt>
                <c:pt idx="164">
                  <c:v>0.26685300000000001</c:v>
                </c:pt>
                <c:pt idx="165">
                  <c:v>0.280945</c:v>
                </c:pt>
                <c:pt idx="166">
                  <c:v>0.26342100000000002</c:v>
                </c:pt>
                <c:pt idx="167">
                  <c:v>0.26051000000000002</c:v>
                </c:pt>
                <c:pt idx="168">
                  <c:v>0.20952200000000001</c:v>
                </c:pt>
                <c:pt idx="169">
                  <c:v>0.16769500000000001</c:v>
                </c:pt>
                <c:pt idx="170">
                  <c:v>0.15190000000000001</c:v>
                </c:pt>
                <c:pt idx="171">
                  <c:v>0.13996600000000001</c:v>
                </c:pt>
                <c:pt idx="172">
                  <c:v>0.109208</c:v>
                </c:pt>
                <c:pt idx="173">
                  <c:v>0.112716</c:v>
                </c:pt>
                <c:pt idx="174">
                  <c:v>0.10645</c:v>
                </c:pt>
                <c:pt idx="175">
                  <c:v>0.10668999999999999</c:v>
                </c:pt>
                <c:pt idx="176">
                  <c:v>0.102478</c:v>
                </c:pt>
                <c:pt idx="177">
                  <c:v>9.9934999999999996E-2</c:v>
                </c:pt>
                <c:pt idx="178">
                  <c:v>0.10732899999999999</c:v>
                </c:pt>
                <c:pt idx="179">
                  <c:v>0.105694</c:v>
                </c:pt>
                <c:pt idx="180">
                  <c:v>0.105281</c:v>
                </c:pt>
                <c:pt idx="181">
                  <c:v>0.106988</c:v>
                </c:pt>
                <c:pt idx="182">
                  <c:v>0.11443399999999999</c:v>
                </c:pt>
                <c:pt idx="183">
                  <c:v>0.147064</c:v>
                </c:pt>
                <c:pt idx="184">
                  <c:v>0.15321100000000001</c:v>
                </c:pt>
                <c:pt idx="185">
                  <c:v>0.15720300000000001</c:v>
                </c:pt>
                <c:pt idx="186">
                  <c:v>0.15972800000000001</c:v>
                </c:pt>
                <c:pt idx="187">
                  <c:v>0.15721299999999999</c:v>
                </c:pt>
                <c:pt idx="188">
                  <c:v>0.15379799999999999</c:v>
                </c:pt>
                <c:pt idx="189">
                  <c:v>0.15393299999999999</c:v>
                </c:pt>
                <c:pt idx="190">
                  <c:v>0.15334</c:v>
                </c:pt>
                <c:pt idx="191">
                  <c:v>0.14888199999999999</c:v>
                </c:pt>
                <c:pt idx="192">
                  <c:v>0.147453</c:v>
                </c:pt>
                <c:pt idx="193">
                  <c:v>0.15423999999999999</c:v>
                </c:pt>
                <c:pt idx="194">
                  <c:v>0.150089</c:v>
                </c:pt>
                <c:pt idx="195">
                  <c:v>0.144733</c:v>
                </c:pt>
                <c:pt idx="196">
                  <c:v>0.14214299999999999</c:v>
                </c:pt>
                <c:pt idx="197">
                  <c:v>0.14154900000000001</c:v>
                </c:pt>
                <c:pt idx="198">
                  <c:v>0.14072100000000001</c:v>
                </c:pt>
                <c:pt idx="199">
                  <c:v>0.13664100000000001</c:v>
                </c:pt>
                <c:pt idx="200">
                  <c:v>0.12202</c:v>
                </c:pt>
                <c:pt idx="201">
                  <c:v>0.119661</c:v>
                </c:pt>
                <c:pt idx="202">
                  <c:v>0.112943</c:v>
                </c:pt>
                <c:pt idx="203">
                  <c:v>9.4712000000000005E-2</c:v>
                </c:pt>
                <c:pt idx="204">
                  <c:v>7.6247999999999996E-2</c:v>
                </c:pt>
                <c:pt idx="205">
                  <c:v>7.2454000000000005E-2</c:v>
                </c:pt>
                <c:pt idx="206">
                  <c:v>7.1873999999999993E-2</c:v>
                </c:pt>
                <c:pt idx="207">
                  <c:v>7.2892999999999999E-2</c:v>
                </c:pt>
                <c:pt idx="208">
                  <c:v>7.0956000000000005E-2</c:v>
                </c:pt>
                <c:pt idx="209">
                  <c:v>6.9947999999999996E-2</c:v>
                </c:pt>
                <c:pt idx="210">
                  <c:v>7.4404999999999999E-2</c:v>
                </c:pt>
                <c:pt idx="211">
                  <c:v>7.4429999999999996E-2</c:v>
                </c:pt>
                <c:pt idx="212">
                  <c:v>7.7522999999999995E-2</c:v>
                </c:pt>
                <c:pt idx="213">
                  <c:v>7.5506000000000004E-2</c:v>
                </c:pt>
                <c:pt idx="214">
                  <c:v>7.6280000000000001E-2</c:v>
                </c:pt>
                <c:pt idx="215">
                  <c:v>7.6796000000000003E-2</c:v>
                </c:pt>
                <c:pt idx="216">
                  <c:v>7.6068999999999998E-2</c:v>
                </c:pt>
                <c:pt idx="217">
                  <c:v>7.6954999999999996E-2</c:v>
                </c:pt>
                <c:pt idx="218">
                  <c:v>7.4860999999999997E-2</c:v>
                </c:pt>
                <c:pt idx="219">
                  <c:v>7.6580999999999996E-2</c:v>
                </c:pt>
                <c:pt idx="220">
                  <c:v>7.8395000000000006E-2</c:v>
                </c:pt>
                <c:pt idx="221">
                  <c:v>7.7709E-2</c:v>
                </c:pt>
                <c:pt idx="222">
                  <c:v>7.9813999999999996E-2</c:v>
                </c:pt>
                <c:pt idx="223">
                  <c:v>8.3687999999999999E-2</c:v>
                </c:pt>
                <c:pt idx="224">
                  <c:v>8.4658999999999998E-2</c:v>
                </c:pt>
                <c:pt idx="225">
                  <c:v>8.2924999999999999E-2</c:v>
                </c:pt>
                <c:pt idx="226">
                  <c:v>8.2387000000000002E-2</c:v>
                </c:pt>
                <c:pt idx="227">
                  <c:v>8.2258999999999999E-2</c:v>
                </c:pt>
                <c:pt idx="228">
                  <c:v>8.3711999999999995E-2</c:v>
                </c:pt>
                <c:pt idx="229">
                  <c:v>8.1841999999999998E-2</c:v>
                </c:pt>
                <c:pt idx="230">
                  <c:v>7.9506999999999994E-2</c:v>
                </c:pt>
                <c:pt idx="231">
                  <c:v>8.2456000000000002E-2</c:v>
                </c:pt>
                <c:pt idx="232">
                  <c:v>7.4612999999999999E-2</c:v>
                </c:pt>
                <c:pt idx="233">
                  <c:v>7.4235999999999996E-2</c:v>
                </c:pt>
                <c:pt idx="234">
                  <c:v>7.5308E-2</c:v>
                </c:pt>
                <c:pt idx="235">
                  <c:v>7.4711E-2</c:v>
                </c:pt>
                <c:pt idx="236">
                  <c:v>7.4933E-2</c:v>
                </c:pt>
                <c:pt idx="237">
                  <c:v>7.6434000000000002E-2</c:v>
                </c:pt>
                <c:pt idx="238">
                  <c:v>7.6312000000000005E-2</c:v>
                </c:pt>
                <c:pt idx="239">
                  <c:v>7.7173000000000005E-2</c:v>
                </c:pt>
                <c:pt idx="240">
                  <c:v>7.8204999999999997E-2</c:v>
                </c:pt>
                <c:pt idx="241">
                  <c:v>7.8229999999999994E-2</c:v>
                </c:pt>
                <c:pt idx="242">
                  <c:v>7.8619999999999995E-2</c:v>
                </c:pt>
                <c:pt idx="243">
                  <c:v>7.5395000000000004E-2</c:v>
                </c:pt>
                <c:pt idx="244">
                  <c:v>7.4699000000000002E-2</c:v>
                </c:pt>
                <c:pt idx="245">
                  <c:v>7.0542999999999995E-2</c:v>
                </c:pt>
                <c:pt idx="246">
                  <c:v>6.8673999999999999E-2</c:v>
                </c:pt>
                <c:pt idx="247">
                  <c:v>5.6426999999999998E-2</c:v>
                </c:pt>
                <c:pt idx="248">
                  <c:v>5.3437999999999999E-2</c:v>
                </c:pt>
                <c:pt idx="249">
                  <c:v>5.4872999999999998E-2</c:v>
                </c:pt>
                <c:pt idx="250">
                  <c:v>5.5757000000000001E-2</c:v>
                </c:pt>
                <c:pt idx="251">
                  <c:v>5.3442000000000003E-2</c:v>
                </c:pt>
                <c:pt idx="252">
                  <c:v>5.5077000000000001E-2</c:v>
                </c:pt>
                <c:pt idx="253">
                  <c:v>5.3178000000000003E-2</c:v>
                </c:pt>
                <c:pt idx="254">
                  <c:v>5.3877000000000001E-2</c:v>
                </c:pt>
                <c:pt idx="255">
                  <c:v>5.4649999999999997E-2</c:v>
                </c:pt>
                <c:pt idx="256">
                  <c:v>5.1632999999999998E-2</c:v>
                </c:pt>
                <c:pt idx="257">
                  <c:v>5.2901999999999998E-2</c:v>
                </c:pt>
                <c:pt idx="258">
                  <c:v>5.2648E-2</c:v>
                </c:pt>
                <c:pt idx="259">
                  <c:v>5.2062999999999998E-2</c:v>
                </c:pt>
                <c:pt idx="260">
                  <c:v>5.4158999999999999E-2</c:v>
                </c:pt>
                <c:pt idx="261">
                  <c:v>5.4085000000000001E-2</c:v>
                </c:pt>
                <c:pt idx="262">
                  <c:v>5.3344999999999997E-2</c:v>
                </c:pt>
                <c:pt idx="263">
                  <c:v>5.3111999999999999E-2</c:v>
                </c:pt>
                <c:pt idx="264">
                  <c:v>5.4371999999999997E-2</c:v>
                </c:pt>
                <c:pt idx="265">
                  <c:v>5.4361E-2</c:v>
                </c:pt>
                <c:pt idx="266">
                  <c:v>5.3659999999999999E-2</c:v>
                </c:pt>
                <c:pt idx="267">
                  <c:v>5.3603999999999999E-2</c:v>
                </c:pt>
                <c:pt idx="268">
                  <c:v>5.4040999999999999E-2</c:v>
                </c:pt>
                <c:pt idx="269">
                  <c:v>5.5892999999999998E-2</c:v>
                </c:pt>
                <c:pt idx="270">
                  <c:v>5.9057999999999999E-2</c:v>
                </c:pt>
                <c:pt idx="271">
                  <c:v>5.6713E-2</c:v>
                </c:pt>
                <c:pt idx="272">
                  <c:v>6.0042999999999999E-2</c:v>
                </c:pt>
                <c:pt idx="273">
                  <c:v>7.4578000000000005E-2</c:v>
                </c:pt>
                <c:pt idx="274">
                  <c:v>6.7876000000000006E-2</c:v>
                </c:pt>
                <c:pt idx="275">
                  <c:v>6.4642000000000005E-2</c:v>
                </c:pt>
                <c:pt idx="276">
                  <c:v>6.7004999999999995E-2</c:v>
                </c:pt>
                <c:pt idx="277">
                  <c:v>6.4907000000000006E-2</c:v>
                </c:pt>
                <c:pt idx="278">
                  <c:v>6.5961000000000006E-2</c:v>
                </c:pt>
                <c:pt idx="279">
                  <c:v>6.3127000000000003E-2</c:v>
                </c:pt>
                <c:pt idx="280">
                  <c:v>6.3995999999999997E-2</c:v>
                </c:pt>
                <c:pt idx="281">
                  <c:v>6.2673999999999994E-2</c:v>
                </c:pt>
                <c:pt idx="282">
                  <c:v>5.9638999999999998E-2</c:v>
                </c:pt>
                <c:pt idx="283">
                  <c:v>6.1191000000000002E-2</c:v>
                </c:pt>
                <c:pt idx="284">
                  <c:v>6.2975000000000003E-2</c:v>
                </c:pt>
                <c:pt idx="285">
                  <c:v>6.3161999999999996E-2</c:v>
                </c:pt>
                <c:pt idx="286">
                  <c:v>6.6478999999999996E-2</c:v>
                </c:pt>
                <c:pt idx="287">
                  <c:v>6.6138000000000002E-2</c:v>
                </c:pt>
                <c:pt idx="288">
                  <c:v>5.4837999999999998E-2</c:v>
                </c:pt>
                <c:pt idx="289">
                  <c:v>5.5001000000000001E-2</c:v>
                </c:pt>
                <c:pt idx="290">
                  <c:v>5.2707999999999998E-2</c:v>
                </c:pt>
                <c:pt idx="291">
                  <c:v>5.3310000000000003E-2</c:v>
                </c:pt>
                <c:pt idx="292">
                  <c:v>5.2422999999999997E-2</c:v>
                </c:pt>
                <c:pt idx="293">
                  <c:v>5.1917999999999999E-2</c:v>
                </c:pt>
                <c:pt idx="294">
                  <c:v>5.5820000000000002E-2</c:v>
                </c:pt>
                <c:pt idx="295">
                  <c:v>5.5707E-2</c:v>
                </c:pt>
                <c:pt idx="296">
                  <c:v>5.4975000000000003E-2</c:v>
                </c:pt>
                <c:pt idx="297">
                  <c:v>5.3248999999999998E-2</c:v>
                </c:pt>
                <c:pt idx="298">
                  <c:v>5.3452E-2</c:v>
                </c:pt>
                <c:pt idx="299">
                  <c:v>5.3807000000000001E-2</c:v>
                </c:pt>
                <c:pt idx="300">
                  <c:v>5.1871E-2</c:v>
                </c:pt>
                <c:pt idx="301">
                  <c:v>5.1095000000000002E-2</c:v>
                </c:pt>
                <c:pt idx="302">
                  <c:v>5.3929999999999999E-2</c:v>
                </c:pt>
                <c:pt idx="303">
                  <c:v>5.5127000000000002E-2</c:v>
                </c:pt>
                <c:pt idx="304">
                  <c:v>5.6155999999999998E-2</c:v>
                </c:pt>
                <c:pt idx="305">
                  <c:v>5.3828000000000001E-2</c:v>
                </c:pt>
                <c:pt idx="306">
                  <c:v>5.3539999999999997E-2</c:v>
                </c:pt>
                <c:pt idx="307">
                  <c:v>5.5759000000000003E-2</c:v>
                </c:pt>
                <c:pt idx="308">
                  <c:v>4.8615999999999999E-2</c:v>
                </c:pt>
                <c:pt idx="309">
                  <c:v>5.0113999999999999E-2</c:v>
                </c:pt>
                <c:pt idx="310">
                  <c:v>3.7484000000000003E-2</c:v>
                </c:pt>
                <c:pt idx="311">
                  <c:v>3.8419000000000002E-2</c:v>
                </c:pt>
                <c:pt idx="312">
                  <c:v>3.5786999999999999E-2</c:v>
                </c:pt>
                <c:pt idx="313">
                  <c:v>3.2648000000000003E-2</c:v>
                </c:pt>
                <c:pt idx="314">
                  <c:v>3.5871E-2</c:v>
                </c:pt>
                <c:pt idx="315">
                  <c:v>3.4660999999999997E-2</c:v>
                </c:pt>
                <c:pt idx="316">
                  <c:v>3.5448E-2</c:v>
                </c:pt>
                <c:pt idx="317">
                  <c:v>3.3270000000000001E-2</c:v>
                </c:pt>
                <c:pt idx="318">
                  <c:v>3.1629999999999998E-2</c:v>
                </c:pt>
                <c:pt idx="319">
                  <c:v>3.3410000000000002E-2</c:v>
                </c:pt>
                <c:pt idx="320">
                  <c:v>3.4174000000000003E-2</c:v>
                </c:pt>
                <c:pt idx="321">
                  <c:v>3.5207000000000002E-2</c:v>
                </c:pt>
                <c:pt idx="322">
                  <c:v>3.7131999999999998E-2</c:v>
                </c:pt>
                <c:pt idx="323">
                  <c:v>3.6395999999999998E-2</c:v>
                </c:pt>
                <c:pt idx="324">
                  <c:v>3.7282000000000003E-2</c:v>
                </c:pt>
                <c:pt idx="325">
                  <c:v>3.6927000000000001E-2</c:v>
                </c:pt>
                <c:pt idx="326">
                  <c:v>3.6705000000000002E-2</c:v>
                </c:pt>
                <c:pt idx="327">
                  <c:v>3.7407999999999997E-2</c:v>
                </c:pt>
                <c:pt idx="328">
                  <c:v>3.6421000000000002E-2</c:v>
                </c:pt>
                <c:pt idx="329">
                  <c:v>3.3727E-2</c:v>
                </c:pt>
                <c:pt idx="330">
                  <c:v>3.5303000000000001E-2</c:v>
                </c:pt>
                <c:pt idx="331">
                  <c:v>3.9812E-2</c:v>
                </c:pt>
                <c:pt idx="332">
                  <c:v>3.7834E-2</c:v>
                </c:pt>
                <c:pt idx="333">
                  <c:v>4.0590000000000001E-2</c:v>
                </c:pt>
                <c:pt idx="334">
                  <c:v>4.1585999999999998E-2</c:v>
                </c:pt>
                <c:pt idx="335">
                  <c:v>4.0787999999999998E-2</c:v>
                </c:pt>
                <c:pt idx="336">
                  <c:v>4.2313000000000003E-2</c:v>
                </c:pt>
                <c:pt idx="337">
                  <c:v>4.0858999999999999E-2</c:v>
                </c:pt>
                <c:pt idx="338">
                  <c:v>3.8657999999999998E-2</c:v>
                </c:pt>
                <c:pt idx="339">
                  <c:v>4.0821000000000003E-2</c:v>
                </c:pt>
                <c:pt idx="340">
                  <c:v>4.3331000000000001E-2</c:v>
                </c:pt>
                <c:pt idx="341">
                  <c:v>4.2347000000000003E-2</c:v>
                </c:pt>
                <c:pt idx="342">
                  <c:v>3.9945000000000001E-2</c:v>
                </c:pt>
                <c:pt idx="343">
                  <c:v>3.9019999999999999E-2</c:v>
                </c:pt>
                <c:pt idx="344">
                  <c:v>4.0799000000000002E-2</c:v>
                </c:pt>
                <c:pt idx="345">
                  <c:v>4.2569999999999997E-2</c:v>
                </c:pt>
                <c:pt idx="346">
                  <c:v>4.4304999999999997E-2</c:v>
                </c:pt>
                <c:pt idx="347">
                  <c:v>4.5364000000000002E-2</c:v>
                </c:pt>
                <c:pt idx="348">
                  <c:v>4.4648E-2</c:v>
                </c:pt>
                <c:pt idx="349">
                  <c:v>4.2604000000000003E-2</c:v>
                </c:pt>
                <c:pt idx="350">
                  <c:v>4.0778000000000002E-2</c:v>
                </c:pt>
                <c:pt idx="351">
                  <c:v>4.3202999999999998E-2</c:v>
                </c:pt>
                <c:pt idx="352">
                  <c:v>4.1471000000000001E-2</c:v>
                </c:pt>
                <c:pt idx="353">
                  <c:v>4.1619000000000003E-2</c:v>
                </c:pt>
                <c:pt idx="354">
                  <c:v>4.2123000000000001E-2</c:v>
                </c:pt>
                <c:pt idx="355">
                  <c:v>4.054E-2</c:v>
                </c:pt>
                <c:pt idx="356">
                  <c:v>4.095E-2</c:v>
                </c:pt>
                <c:pt idx="357">
                  <c:v>3.9452000000000001E-2</c:v>
                </c:pt>
                <c:pt idx="358">
                  <c:v>3.6878000000000001E-2</c:v>
                </c:pt>
                <c:pt idx="359">
                  <c:v>4.0742E-2</c:v>
                </c:pt>
                <c:pt idx="360">
                  <c:v>4.0355000000000002E-2</c:v>
                </c:pt>
                <c:pt idx="361">
                  <c:v>4.1308999999999998E-2</c:v>
                </c:pt>
                <c:pt idx="362">
                  <c:v>3.8946000000000001E-2</c:v>
                </c:pt>
                <c:pt idx="363">
                  <c:v>3.8665999999999999E-2</c:v>
                </c:pt>
                <c:pt idx="364">
                  <c:v>3.9244000000000001E-2</c:v>
                </c:pt>
                <c:pt idx="365">
                  <c:v>3.8044000000000001E-2</c:v>
                </c:pt>
                <c:pt idx="366">
                  <c:v>3.7071E-2</c:v>
                </c:pt>
                <c:pt idx="367">
                  <c:v>3.5367999999999997E-2</c:v>
                </c:pt>
                <c:pt idx="368">
                  <c:v>3.7694999999999999E-2</c:v>
                </c:pt>
                <c:pt idx="369">
                  <c:v>3.5604999999999998E-2</c:v>
                </c:pt>
                <c:pt idx="370">
                  <c:v>3.9897000000000002E-2</c:v>
                </c:pt>
                <c:pt idx="371">
                  <c:v>3.4486000000000003E-2</c:v>
                </c:pt>
                <c:pt idx="372">
                  <c:v>3.3674000000000003E-2</c:v>
                </c:pt>
                <c:pt idx="373">
                  <c:v>3.3862000000000003E-2</c:v>
                </c:pt>
                <c:pt idx="374">
                  <c:v>3.4701999999999997E-2</c:v>
                </c:pt>
                <c:pt idx="375">
                  <c:v>3.3563000000000003E-2</c:v>
                </c:pt>
                <c:pt idx="376">
                  <c:v>3.3825000000000001E-2</c:v>
                </c:pt>
                <c:pt idx="377">
                  <c:v>3.3111000000000002E-2</c:v>
                </c:pt>
                <c:pt idx="378">
                  <c:v>3.3513000000000001E-2</c:v>
                </c:pt>
                <c:pt idx="379">
                  <c:v>3.2774999999999999E-2</c:v>
                </c:pt>
                <c:pt idx="380">
                  <c:v>3.117E-2</c:v>
                </c:pt>
                <c:pt idx="381">
                  <c:v>3.0890000000000001E-2</c:v>
                </c:pt>
                <c:pt idx="382">
                  <c:v>3.1287000000000002E-2</c:v>
                </c:pt>
                <c:pt idx="383">
                  <c:v>2.8806999999999999E-2</c:v>
                </c:pt>
                <c:pt idx="384">
                  <c:v>3.1961000000000003E-2</c:v>
                </c:pt>
                <c:pt idx="385">
                  <c:v>3.2504999999999999E-2</c:v>
                </c:pt>
                <c:pt idx="386">
                  <c:v>2.8500000000000001E-2</c:v>
                </c:pt>
                <c:pt idx="387">
                  <c:v>2.8986999999999999E-2</c:v>
                </c:pt>
                <c:pt idx="388">
                  <c:v>2.7184E-2</c:v>
                </c:pt>
                <c:pt idx="389">
                  <c:v>2.6865E-2</c:v>
                </c:pt>
                <c:pt idx="390">
                  <c:v>2.6159999999999999E-2</c:v>
                </c:pt>
                <c:pt idx="391">
                  <c:v>2.5839000000000001E-2</c:v>
                </c:pt>
                <c:pt idx="392">
                  <c:v>2.5784000000000001E-2</c:v>
                </c:pt>
                <c:pt idx="393">
                  <c:v>2.5132000000000002E-2</c:v>
                </c:pt>
                <c:pt idx="394">
                  <c:v>2.5694999999999999E-2</c:v>
                </c:pt>
                <c:pt idx="395">
                  <c:v>2.6872E-2</c:v>
                </c:pt>
                <c:pt idx="396">
                  <c:v>2.6273000000000001E-2</c:v>
                </c:pt>
                <c:pt idx="397">
                  <c:v>2.6349000000000001E-2</c:v>
                </c:pt>
                <c:pt idx="398">
                  <c:v>2.5250999999999999E-2</c:v>
                </c:pt>
                <c:pt idx="399">
                  <c:v>2.5253000000000001E-2</c:v>
                </c:pt>
                <c:pt idx="400">
                  <c:v>2.4396000000000001E-2</c:v>
                </c:pt>
                <c:pt idx="401">
                  <c:v>2.5669000000000001E-2</c:v>
                </c:pt>
                <c:pt idx="402">
                  <c:v>2.606E-2</c:v>
                </c:pt>
                <c:pt idx="403">
                  <c:v>2.7394000000000002E-2</c:v>
                </c:pt>
                <c:pt idx="404">
                  <c:v>2.6509000000000001E-2</c:v>
                </c:pt>
                <c:pt idx="405">
                  <c:v>2.4677999999999999E-2</c:v>
                </c:pt>
                <c:pt idx="406">
                  <c:v>2.5784999999999999E-2</c:v>
                </c:pt>
                <c:pt idx="407">
                  <c:v>2.6043E-2</c:v>
                </c:pt>
                <c:pt idx="408">
                  <c:v>2.5398E-2</c:v>
                </c:pt>
                <c:pt idx="409">
                  <c:v>2.6661000000000001E-2</c:v>
                </c:pt>
                <c:pt idx="410">
                  <c:v>2.5197000000000001E-2</c:v>
                </c:pt>
                <c:pt idx="411">
                  <c:v>2.4972999999999999E-2</c:v>
                </c:pt>
                <c:pt idx="412">
                  <c:v>2.4072E-2</c:v>
                </c:pt>
                <c:pt idx="413">
                  <c:v>2.5624999999999998E-2</c:v>
                </c:pt>
                <c:pt idx="414">
                  <c:v>2.708E-2</c:v>
                </c:pt>
                <c:pt idx="415">
                  <c:v>2.3800000000000002E-2</c:v>
                </c:pt>
                <c:pt idx="416">
                  <c:v>2.3675999999999999E-2</c:v>
                </c:pt>
                <c:pt idx="417">
                  <c:v>2.3970000000000002E-2</c:v>
                </c:pt>
                <c:pt idx="418">
                  <c:v>2.4351000000000001E-2</c:v>
                </c:pt>
                <c:pt idx="419">
                  <c:v>2.2641999999999999E-2</c:v>
                </c:pt>
                <c:pt idx="420">
                  <c:v>2.2578000000000001E-2</c:v>
                </c:pt>
                <c:pt idx="421">
                  <c:v>2.1904E-2</c:v>
                </c:pt>
                <c:pt idx="422">
                  <c:v>2.1801999999999998E-2</c:v>
                </c:pt>
                <c:pt idx="423">
                  <c:v>2.1999999999999999E-2</c:v>
                </c:pt>
                <c:pt idx="424">
                  <c:v>2.1916999999999999E-2</c:v>
                </c:pt>
                <c:pt idx="425">
                  <c:v>2.1066000000000001E-2</c:v>
                </c:pt>
                <c:pt idx="426">
                  <c:v>2.5132999999999999E-2</c:v>
                </c:pt>
                <c:pt idx="427">
                  <c:v>2.2713000000000001E-2</c:v>
                </c:pt>
                <c:pt idx="428">
                  <c:v>2.2034999999999999E-2</c:v>
                </c:pt>
                <c:pt idx="429">
                  <c:v>2.342E-2</c:v>
                </c:pt>
                <c:pt idx="430">
                  <c:v>2.3743E-2</c:v>
                </c:pt>
                <c:pt idx="431">
                  <c:v>2.1690999999999998E-2</c:v>
                </c:pt>
                <c:pt idx="432">
                  <c:v>2.1954999999999999E-2</c:v>
                </c:pt>
                <c:pt idx="433">
                  <c:v>2.2438E-2</c:v>
                </c:pt>
                <c:pt idx="434">
                  <c:v>2.2098E-2</c:v>
                </c:pt>
                <c:pt idx="435">
                  <c:v>2.1609E-2</c:v>
                </c:pt>
                <c:pt idx="436">
                  <c:v>2.9079000000000001E-2</c:v>
                </c:pt>
                <c:pt idx="437">
                  <c:v>2.444E-2</c:v>
                </c:pt>
                <c:pt idx="438">
                  <c:v>2.5104999999999999E-2</c:v>
                </c:pt>
                <c:pt idx="439">
                  <c:v>2.3845000000000002E-2</c:v>
                </c:pt>
                <c:pt idx="440">
                  <c:v>2.4646000000000001E-2</c:v>
                </c:pt>
                <c:pt idx="441">
                  <c:v>2.4743999999999999E-2</c:v>
                </c:pt>
                <c:pt idx="442">
                  <c:v>2.3765000000000001E-2</c:v>
                </c:pt>
                <c:pt idx="443">
                  <c:v>2.3691E-2</c:v>
                </c:pt>
                <c:pt idx="444">
                  <c:v>2.4048E-2</c:v>
                </c:pt>
                <c:pt idx="445">
                  <c:v>2.2963999999999998E-2</c:v>
                </c:pt>
                <c:pt idx="446">
                  <c:v>2.2832000000000002E-2</c:v>
                </c:pt>
                <c:pt idx="447">
                  <c:v>2.2741999999999998E-2</c:v>
                </c:pt>
                <c:pt idx="448">
                  <c:v>2.2046E-2</c:v>
                </c:pt>
                <c:pt idx="449">
                  <c:v>2.2207999999999999E-2</c:v>
                </c:pt>
                <c:pt idx="450">
                  <c:v>2.2085E-2</c:v>
                </c:pt>
                <c:pt idx="451">
                  <c:v>2.2199E-2</c:v>
                </c:pt>
                <c:pt idx="452">
                  <c:v>2.1538999999999999E-2</c:v>
                </c:pt>
                <c:pt idx="453">
                  <c:v>2.257E-2</c:v>
                </c:pt>
                <c:pt idx="454">
                  <c:v>2.1686E-2</c:v>
                </c:pt>
                <c:pt idx="455">
                  <c:v>2.2252000000000001E-2</c:v>
                </c:pt>
                <c:pt idx="456">
                  <c:v>2.1375999999999999E-2</c:v>
                </c:pt>
                <c:pt idx="457">
                  <c:v>2.3189000000000001E-2</c:v>
                </c:pt>
                <c:pt idx="458">
                  <c:v>2.1687999999999999E-2</c:v>
                </c:pt>
                <c:pt idx="459">
                  <c:v>2.2103000000000001E-2</c:v>
                </c:pt>
                <c:pt idx="460">
                  <c:v>2.0861999999999999E-2</c:v>
                </c:pt>
                <c:pt idx="461">
                  <c:v>2.1721000000000001E-2</c:v>
                </c:pt>
                <c:pt idx="462">
                  <c:v>2.1905000000000001E-2</c:v>
                </c:pt>
                <c:pt idx="463">
                  <c:v>2.1045999999999999E-2</c:v>
                </c:pt>
                <c:pt idx="464">
                  <c:v>2.0941000000000001E-2</c:v>
                </c:pt>
                <c:pt idx="465">
                  <c:v>2.0798000000000001E-2</c:v>
                </c:pt>
                <c:pt idx="466">
                  <c:v>2.0205999999999998E-2</c:v>
                </c:pt>
                <c:pt idx="467">
                  <c:v>2.0227999999999999E-2</c:v>
                </c:pt>
                <c:pt idx="468">
                  <c:v>2.0142E-2</c:v>
                </c:pt>
                <c:pt idx="469">
                  <c:v>2.0501999999999999E-2</c:v>
                </c:pt>
                <c:pt idx="470">
                  <c:v>1.9983999999999998E-2</c:v>
                </c:pt>
                <c:pt idx="471">
                  <c:v>1.9562E-2</c:v>
                </c:pt>
                <c:pt idx="472">
                  <c:v>1.9441E-2</c:v>
                </c:pt>
                <c:pt idx="473">
                  <c:v>1.9411999999999999E-2</c:v>
                </c:pt>
                <c:pt idx="474">
                  <c:v>1.9477999999999999E-2</c:v>
                </c:pt>
                <c:pt idx="475">
                  <c:v>1.9297999999999999E-2</c:v>
                </c:pt>
                <c:pt idx="476">
                  <c:v>1.8876E-2</c:v>
                </c:pt>
                <c:pt idx="477">
                  <c:v>1.8568999999999999E-2</c:v>
                </c:pt>
                <c:pt idx="478">
                  <c:v>1.8970999999999998E-2</c:v>
                </c:pt>
                <c:pt idx="479">
                  <c:v>1.8062000000000002E-2</c:v>
                </c:pt>
                <c:pt idx="480">
                  <c:v>1.8825999999999999E-2</c:v>
                </c:pt>
                <c:pt idx="481">
                  <c:v>1.8859000000000001E-2</c:v>
                </c:pt>
                <c:pt idx="482">
                  <c:v>1.5121000000000001E-2</c:v>
                </c:pt>
                <c:pt idx="483">
                  <c:v>1.4244E-2</c:v>
                </c:pt>
                <c:pt idx="484">
                  <c:v>1.3851E-2</c:v>
                </c:pt>
                <c:pt idx="485">
                  <c:v>1.4449E-2</c:v>
                </c:pt>
                <c:pt idx="486">
                  <c:v>1.3860000000000001E-2</c:v>
                </c:pt>
                <c:pt idx="487">
                  <c:v>1.3601E-2</c:v>
                </c:pt>
                <c:pt idx="488">
                  <c:v>1.3655E-2</c:v>
                </c:pt>
                <c:pt idx="489">
                  <c:v>1.3030999999999999E-2</c:v>
                </c:pt>
                <c:pt idx="490">
                  <c:v>1.1124E-2</c:v>
                </c:pt>
                <c:pt idx="491">
                  <c:v>1.1232000000000001E-2</c:v>
                </c:pt>
                <c:pt idx="492">
                  <c:v>1.1266999999999999E-2</c:v>
                </c:pt>
                <c:pt idx="493">
                  <c:v>1.0522E-2</c:v>
                </c:pt>
                <c:pt idx="494">
                  <c:v>1.069E-2</c:v>
                </c:pt>
                <c:pt idx="495">
                  <c:v>1.0194999999999999E-2</c:v>
                </c:pt>
                <c:pt idx="496">
                  <c:v>9.2069999999999999E-3</c:v>
                </c:pt>
                <c:pt idx="497">
                  <c:v>9.3200000000000002E-3</c:v>
                </c:pt>
                <c:pt idx="498">
                  <c:v>9.1210000000000006E-3</c:v>
                </c:pt>
                <c:pt idx="499">
                  <c:v>9.1109999999999993E-3</c:v>
                </c:pt>
                <c:pt idx="500">
                  <c:v>1.132E-2</c:v>
                </c:pt>
                <c:pt idx="501">
                  <c:v>1.119E-2</c:v>
                </c:pt>
                <c:pt idx="502">
                  <c:v>1.0352999999999999E-2</c:v>
                </c:pt>
                <c:pt idx="503">
                  <c:v>1.0192E-2</c:v>
                </c:pt>
                <c:pt idx="504">
                  <c:v>1.0204E-2</c:v>
                </c:pt>
                <c:pt idx="505">
                  <c:v>1.0004000000000001E-2</c:v>
                </c:pt>
                <c:pt idx="506">
                  <c:v>1.0026E-2</c:v>
                </c:pt>
                <c:pt idx="507">
                  <c:v>9.9830000000000006E-3</c:v>
                </c:pt>
                <c:pt idx="508">
                  <c:v>9.7029999999999998E-3</c:v>
                </c:pt>
                <c:pt idx="509">
                  <c:v>9.7929999999999996E-3</c:v>
                </c:pt>
                <c:pt idx="510">
                  <c:v>9.8110000000000003E-3</c:v>
                </c:pt>
                <c:pt idx="511">
                  <c:v>9.7750000000000007E-3</c:v>
                </c:pt>
                <c:pt idx="512">
                  <c:v>9.6810000000000004E-3</c:v>
                </c:pt>
                <c:pt idx="513">
                  <c:v>9.4129999999999995E-3</c:v>
                </c:pt>
                <c:pt idx="514">
                  <c:v>9.4249999999999994E-3</c:v>
                </c:pt>
                <c:pt idx="515">
                  <c:v>9.2630000000000004E-3</c:v>
                </c:pt>
                <c:pt idx="516">
                  <c:v>8.1399999999999997E-3</c:v>
                </c:pt>
                <c:pt idx="517">
                  <c:v>7.9030000000000003E-3</c:v>
                </c:pt>
                <c:pt idx="518">
                  <c:v>8.1049999999999994E-3</c:v>
                </c:pt>
                <c:pt idx="519">
                  <c:v>8.0990000000000003E-3</c:v>
                </c:pt>
                <c:pt idx="520">
                  <c:v>8.0660000000000003E-3</c:v>
                </c:pt>
                <c:pt idx="521">
                  <c:v>8.574E-3</c:v>
                </c:pt>
                <c:pt idx="522">
                  <c:v>8.6119999999999999E-3</c:v>
                </c:pt>
                <c:pt idx="523">
                  <c:v>7.9159999999999994E-3</c:v>
                </c:pt>
                <c:pt idx="524">
                  <c:v>8.1010000000000006E-3</c:v>
                </c:pt>
                <c:pt idx="525">
                  <c:v>5.9100000000000003E-3</c:v>
                </c:pt>
                <c:pt idx="526">
                  <c:v>5.8970000000000003E-3</c:v>
                </c:pt>
              </c:numCache>
            </c:numRef>
          </c:yVal>
          <c:smooth val="0"/>
          <c:extLst>
            <c:ext xmlns:c16="http://schemas.microsoft.com/office/drawing/2014/chart" uri="{C3380CC4-5D6E-409C-BE32-E72D297353CC}">
              <c16:uniqueId val="{00000000-C57A-9B41-9955-DD4710E9FBDB}"/>
            </c:ext>
          </c:extLst>
        </c:ser>
        <c:dLbls>
          <c:showLegendKey val="0"/>
          <c:showVal val="0"/>
          <c:showCatName val="0"/>
          <c:showSerName val="0"/>
          <c:showPercent val="0"/>
          <c:showBubbleSize val="0"/>
        </c:dLbls>
        <c:axId val="894669631"/>
        <c:axId val="219054447"/>
      </c:scatterChart>
      <c:valAx>
        <c:axId val="894669631"/>
        <c:scaling>
          <c:orientation val="minMax"/>
          <c:max val="44693"/>
          <c:min val="44167"/>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logBase val="10"/>
          <c:orientation val="minMax"/>
        </c:scaling>
        <c:delete val="0"/>
        <c:axPos val="l"/>
        <c:majorGridlines>
          <c:spPr>
            <a:ln w="9525" cap="flat" cmpd="sng" algn="ctr">
              <a:solidFill>
                <a:srgbClr val="3B3D40">
                  <a:alpha val="11000"/>
                </a:srgbClr>
              </a:solidFill>
              <a:round/>
            </a:ln>
            <a:effectLst/>
          </c:spPr>
        </c:majorGridlines>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BAC</a:t>
                </a:r>
                <a:r>
                  <a:rPr lang="en-US" baseline="0" dirty="0"/>
                  <a:t> Price</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solidFill>
                  <a:srgbClr val="3B3D40"/>
                </a:solidFill>
              </a:rPr>
              <a:t>Chai Transaction Volume</a:t>
            </a:r>
          </a:p>
        </c:rich>
      </c:tx>
      <c:layout>
        <c:manualLayout>
          <c:xMode val="edge"/>
          <c:yMode val="edge"/>
          <c:x val="0.3959696605862964"/>
          <c:y val="1.6692845078568094E-2"/>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6.755494118373595E-2"/>
          <c:y val="9.3472405347276716E-2"/>
          <c:w val="0.90849163757157769"/>
          <c:h val="0.80988536057480298"/>
        </c:manualLayout>
      </c:layout>
      <c:barChart>
        <c:barDir val="col"/>
        <c:grouping val="clustered"/>
        <c:varyColors val="0"/>
        <c:ser>
          <c:idx val="0"/>
          <c:order val="0"/>
          <c:tx>
            <c:strRef>
              <c:f>Sheet1!$B$1</c:f>
              <c:strCache>
                <c:ptCount val="1"/>
                <c:pt idx="0">
                  <c:v>Chai Volume</c:v>
                </c:pt>
              </c:strCache>
            </c:strRef>
          </c:tx>
          <c:spPr>
            <a:solidFill>
              <a:schemeClr val="accent1"/>
            </a:solidFill>
            <a:ln w="28575" cap="rnd">
              <a:solidFill>
                <a:schemeClr val="accent1"/>
              </a:solidFill>
              <a:round/>
            </a:ln>
            <a:effectLst/>
          </c:spPr>
          <c:invertIfNegative val="0"/>
          <c:dLbls>
            <c:numFmt formatCode="[$₩-412]#,##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Sheet1!$A$2:$A$20</c:f>
              <c:numCache>
                <c:formatCode>[$-409]mmm\-yy;@</c:formatCode>
                <c:ptCount val="19"/>
                <c:pt idx="0">
                  <c:v>44105</c:v>
                </c:pt>
                <c:pt idx="1">
                  <c:v>44136</c:v>
                </c:pt>
                <c:pt idx="2">
                  <c:v>44166</c:v>
                </c:pt>
                <c:pt idx="3">
                  <c:v>44197</c:v>
                </c:pt>
                <c:pt idx="4">
                  <c:v>44228</c:v>
                </c:pt>
                <c:pt idx="5">
                  <c:v>44256</c:v>
                </c:pt>
                <c:pt idx="6">
                  <c:v>44287</c:v>
                </c:pt>
                <c:pt idx="7">
                  <c:v>44317</c:v>
                </c:pt>
                <c:pt idx="8">
                  <c:v>44348</c:v>
                </c:pt>
                <c:pt idx="9">
                  <c:v>44378</c:v>
                </c:pt>
                <c:pt idx="10">
                  <c:v>44409</c:v>
                </c:pt>
                <c:pt idx="11">
                  <c:v>44440</c:v>
                </c:pt>
                <c:pt idx="12">
                  <c:v>44470</c:v>
                </c:pt>
                <c:pt idx="13">
                  <c:v>44501</c:v>
                </c:pt>
                <c:pt idx="14">
                  <c:v>44531</c:v>
                </c:pt>
                <c:pt idx="15">
                  <c:v>44562</c:v>
                </c:pt>
                <c:pt idx="16">
                  <c:v>44593</c:v>
                </c:pt>
                <c:pt idx="17">
                  <c:v>44621</c:v>
                </c:pt>
                <c:pt idx="18">
                  <c:v>44652</c:v>
                </c:pt>
              </c:numCache>
            </c:numRef>
          </c:cat>
          <c:val>
            <c:numRef>
              <c:f>Sheet1!$B$2:$B$20</c:f>
              <c:numCache>
                <c:formatCode>General</c:formatCode>
                <c:ptCount val="19"/>
                <c:pt idx="0">
                  <c:v>177168931457.314</c:v>
                </c:pt>
                <c:pt idx="1">
                  <c:v>240520256129.27399</c:v>
                </c:pt>
                <c:pt idx="2">
                  <c:v>178025156683.298</c:v>
                </c:pt>
                <c:pt idx="3">
                  <c:v>114688471902.30701</c:v>
                </c:pt>
                <c:pt idx="4">
                  <c:v>118688400958.431</c:v>
                </c:pt>
                <c:pt idx="5">
                  <c:v>142129783544.267</c:v>
                </c:pt>
                <c:pt idx="6">
                  <c:v>157259286861.24899</c:v>
                </c:pt>
                <c:pt idx="7">
                  <c:v>205800978547.28</c:v>
                </c:pt>
                <c:pt idx="8">
                  <c:v>213732036414.25201</c:v>
                </c:pt>
                <c:pt idx="9">
                  <c:v>214334375127.254</c:v>
                </c:pt>
                <c:pt idx="10">
                  <c:v>200139305904.25601</c:v>
                </c:pt>
                <c:pt idx="11">
                  <c:v>190249133846.23801</c:v>
                </c:pt>
                <c:pt idx="12">
                  <c:v>92319757402.174805</c:v>
                </c:pt>
                <c:pt idx="13">
                  <c:v>138230701173.25601</c:v>
                </c:pt>
                <c:pt idx="14">
                  <c:v>120877154637.256</c:v>
                </c:pt>
                <c:pt idx="15">
                  <c:v>124382091116.30499</c:v>
                </c:pt>
                <c:pt idx="16">
                  <c:v>104678761571.27</c:v>
                </c:pt>
                <c:pt idx="17">
                  <c:v>91180072558.1745</c:v>
                </c:pt>
                <c:pt idx="18">
                  <c:v>133802566510.216</c:v>
                </c:pt>
              </c:numCache>
            </c:numRef>
          </c:val>
          <c:extLst>
            <c:ext xmlns:c16="http://schemas.microsoft.com/office/drawing/2014/chart" uri="{C3380CC4-5D6E-409C-BE32-E72D297353CC}">
              <c16:uniqueId val="{00000000-0C11-044C-8126-DBF0E19A2DA0}"/>
            </c:ext>
          </c:extLst>
        </c:ser>
        <c:dLbls>
          <c:showLegendKey val="0"/>
          <c:showVal val="0"/>
          <c:showCatName val="0"/>
          <c:showSerName val="0"/>
          <c:showPercent val="0"/>
          <c:showBubbleSize val="0"/>
        </c:dLbls>
        <c:gapWidth val="150"/>
        <c:axId val="894669631"/>
        <c:axId val="219054447"/>
      </c:barChart>
      <c:dateAx>
        <c:axId val="894669631"/>
        <c:scaling>
          <c:orientation val="minMax"/>
        </c:scaling>
        <c:delete val="0"/>
        <c:axPos val="b"/>
        <c:numFmt formatCode="[$-409]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Offset val="100"/>
        <c:baseTimeUnit val="months"/>
      </c:dateAx>
      <c:valAx>
        <c:axId val="219054447"/>
        <c:scaling>
          <c:orientation val="minMax"/>
        </c:scaling>
        <c:delete val="0"/>
        <c:axPos val="l"/>
        <c:majorGridlines>
          <c:spPr>
            <a:ln w="9525" cap="flat" cmpd="sng" algn="ctr">
              <a:solidFill>
                <a:srgbClr val="3B3D40">
                  <a:alpha val="10000"/>
                </a:srgbClr>
              </a:solidFill>
              <a:round/>
            </a:ln>
            <a:effectLst/>
          </c:spPr>
        </c:majorGridlines>
        <c:numFmt formatCode="[$₩-412]#,##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Total Value Locked (TVL) Mirror</a:t>
            </a:r>
          </a:p>
        </c:rich>
      </c:tx>
      <c:layout>
        <c:manualLayout>
          <c:xMode val="edge"/>
          <c:yMode val="edge"/>
          <c:x val="0.24262598280196637"/>
          <c:y val="3.8379551994174284E-3"/>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0.12057230004031115"/>
          <c:y val="0.11224629372512462"/>
          <c:w val="0.82011599726246187"/>
          <c:h val="0.80958983348241043"/>
        </c:manualLayout>
      </c:layout>
      <c:scatterChart>
        <c:scatterStyle val="lineMarker"/>
        <c:varyColors val="0"/>
        <c:ser>
          <c:idx val="0"/>
          <c:order val="0"/>
          <c:tx>
            <c:strRef>
              <c:f>Sheet1!$B$1</c:f>
              <c:strCache>
                <c:ptCount val="1"/>
                <c:pt idx="0">
                  <c:v>TVL Mirror</c:v>
                </c:pt>
              </c:strCache>
            </c:strRef>
          </c:tx>
          <c:spPr>
            <a:ln w="38100" cap="rnd">
              <a:solidFill>
                <a:schemeClr val="tx2">
                  <a:lumMod val="40000"/>
                  <a:lumOff val="60000"/>
                </a:schemeClr>
              </a:solidFill>
              <a:round/>
            </a:ln>
            <a:effectLst/>
          </c:spPr>
          <c:marker>
            <c:symbol val="none"/>
          </c:marker>
          <c:xVal>
            <c:numRef>
              <c:f>Sheet1!$A$2:$A$403</c:f>
              <c:numCache>
                <c:formatCode>m/d/yy</c:formatCode>
                <c:ptCount val="402"/>
                <c:pt idx="0">
                  <c:v>44292</c:v>
                </c:pt>
                <c:pt idx="1">
                  <c:v>44293</c:v>
                </c:pt>
                <c:pt idx="2">
                  <c:v>44294</c:v>
                </c:pt>
                <c:pt idx="3">
                  <c:v>44295</c:v>
                </c:pt>
                <c:pt idx="4">
                  <c:v>44296</c:v>
                </c:pt>
                <c:pt idx="5">
                  <c:v>44297</c:v>
                </c:pt>
                <c:pt idx="6">
                  <c:v>44298</c:v>
                </c:pt>
                <c:pt idx="7">
                  <c:v>44299</c:v>
                </c:pt>
                <c:pt idx="8">
                  <c:v>44300</c:v>
                </c:pt>
                <c:pt idx="9">
                  <c:v>44301</c:v>
                </c:pt>
                <c:pt idx="10">
                  <c:v>44302</c:v>
                </c:pt>
                <c:pt idx="11">
                  <c:v>44303</c:v>
                </c:pt>
                <c:pt idx="12">
                  <c:v>44304</c:v>
                </c:pt>
                <c:pt idx="13">
                  <c:v>44305</c:v>
                </c:pt>
                <c:pt idx="14">
                  <c:v>44306</c:v>
                </c:pt>
                <c:pt idx="15">
                  <c:v>44307</c:v>
                </c:pt>
                <c:pt idx="16">
                  <c:v>44308</c:v>
                </c:pt>
                <c:pt idx="17">
                  <c:v>44309</c:v>
                </c:pt>
                <c:pt idx="18">
                  <c:v>44310</c:v>
                </c:pt>
                <c:pt idx="19">
                  <c:v>44311</c:v>
                </c:pt>
                <c:pt idx="20">
                  <c:v>44312</c:v>
                </c:pt>
                <c:pt idx="21">
                  <c:v>44313</c:v>
                </c:pt>
                <c:pt idx="22">
                  <c:v>44314</c:v>
                </c:pt>
                <c:pt idx="23">
                  <c:v>44315</c:v>
                </c:pt>
                <c:pt idx="24">
                  <c:v>44316</c:v>
                </c:pt>
                <c:pt idx="25">
                  <c:v>44317</c:v>
                </c:pt>
                <c:pt idx="26">
                  <c:v>44318</c:v>
                </c:pt>
                <c:pt idx="27">
                  <c:v>44319</c:v>
                </c:pt>
                <c:pt idx="28">
                  <c:v>44320</c:v>
                </c:pt>
                <c:pt idx="29">
                  <c:v>44321</c:v>
                </c:pt>
                <c:pt idx="30">
                  <c:v>44322</c:v>
                </c:pt>
                <c:pt idx="31">
                  <c:v>44323</c:v>
                </c:pt>
                <c:pt idx="32">
                  <c:v>44324</c:v>
                </c:pt>
                <c:pt idx="33">
                  <c:v>44325</c:v>
                </c:pt>
                <c:pt idx="34">
                  <c:v>44326</c:v>
                </c:pt>
                <c:pt idx="35">
                  <c:v>44327</c:v>
                </c:pt>
                <c:pt idx="36">
                  <c:v>44328</c:v>
                </c:pt>
                <c:pt idx="37">
                  <c:v>44329</c:v>
                </c:pt>
                <c:pt idx="38">
                  <c:v>44330</c:v>
                </c:pt>
                <c:pt idx="39">
                  <c:v>44331</c:v>
                </c:pt>
                <c:pt idx="40">
                  <c:v>44332</c:v>
                </c:pt>
                <c:pt idx="41">
                  <c:v>44333</c:v>
                </c:pt>
                <c:pt idx="42">
                  <c:v>44334</c:v>
                </c:pt>
                <c:pt idx="43">
                  <c:v>44335</c:v>
                </c:pt>
                <c:pt idx="44">
                  <c:v>44336</c:v>
                </c:pt>
                <c:pt idx="45">
                  <c:v>44337</c:v>
                </c:pt>
                <c:pt idx="46">
                  <c:v>44338</c:v>
                </c:pt>
                <c:pt idx="47">
                  <c:v>44339</c:v>
                </c:pt>
                <c:pt idx="48">
                  <c:v>44340</c:v>
                </c:pt>
                <c:pt idx="49">
                  <c:v>44341</c:v>
                </c:pt>
                <c:pt idx="50">
                  <c:v>44342</c:v>
                </c:pt>
                <c:pt idx="51">
                  <c:v>44343</c:v>
                </c:pt>
                <c:pt idx="52">
                  <c:v>44344</c:v>
                </c:pt>
                <c:pt idx="53">
                  <c:v>44345</c:v>
                </c:pt>
                <c:pt idx="54">
                  <c:v>44346</c:v>
                </c:pt>
                <c:pt idx="55">
                  <c:v>44347</c:v>
                </c:pt>
                <c:pt idx="56">
                  <c:v>44348</c:v>
                </c:pt>
                <c:pt idx="57">
                  <c:v>44349</c:v>
                </c:pt>
                <c:pt idx="58">
                  <c:v>44350</c:v>
                </c:pt>
                <c:pt idx="59">
                  <c:v>44351</c:v>
                </c:pt>
                <c:pt idx="60">
                  <c:v>44352</c:v>
                </c:pt>
                <c:pt idx="61">
                  <c:v>44353</c:v>
                </c:pt>
                <c:pt idx="62">
                  <c:v>44354</c:v>
                </c:pt>
                <c:pt idx="63">
                  <c:v>44355</c:v>
                </c:pt>
                <c:pt idx="64">
                  <c:v>44356</c:v>
                </c:pt>
                <c:pt idx="65">
                  <c:v>44357</c:v>
                </c:pt>
                <c:pt idx="66">
                  <c:v>44358</c:v>
                </c:pt>
                <c:pt idx="67">
                  <c:v>44359</c:v>
                </c:pt>
                <c:pt idx="68">
                  <c:v>44360</c:v>
                </c:pt>
                <c:pt idx="69">
                  <c:v>44361</c:v>
                </c:pt>
                <c:pt idx="70">
                  <c:v>44362</c:v>
                </c:pt>
                <c:pt idx="71">
                  <c:v>44363</c:v>
                </c:pt>
                <c:pt idx="72">
                  <c:v>44364</c:v>
                </c:pt>
                <c:pt idx="73">
                  <c:v>44365</c:v>
                </c:pt>
                <c:pt idx="74">
                  <c:v>44366</c:v>
                </c:pt>
                <c:pt idx="75">
                  <c:v>44367</c:v>
                </c:pt>
                <c:pt idx="76">
                  <c:v>44368</c:v>
                </c:pt>
                <c:pt idx="77">
                  <c:v>44369</c:v>
                </c:pt>
                <c:pt idx="78">
                  <c:v>44370</c:v>
                </c:pt>
                <c:pt idx="79">
                  <c:v>44371</c:v>
                </c:pt>
                <c:pt idx="80">
                  <c:v>44372</c:v>
                </c:pt>
                <c:pt idx="81">
                  <c:v>44373</c:v>
                </c:pt>
                <c:pt idx="82">
                  <c:v>44374</c:v>
                </c:pt>
                <c:pt idx="83">
                  <c:v>44375</c:v>
                </c:pt>
                <c:pt idx="84">
                  <c:v>44376</c:v>
                </c:pt>
                <c:pt idx="85">
                  <c:v>44377</c:v>
                </c:pt>
                <c:pt idx="86">
                  <c:v>44378</c:v>
                </c:pt>
                <c:pt idx="87">
                  <c:v>44379</c:v>
                </c:pt>
                <c:pt idx="88">
                  <c:v>44380</c:v>
                </c:pt>
                <c:pt idx="89">
                  <c:v>44381</c:v>
                </c:pt>
                <c:pt idx="90">
                  <c:v>44382</c:v>
                </c:pt>
                <c:pt idx="91">
                  <c:v>44383</c:v>
                </c:pt>
                <c:pt idx="92">
                  <c:v>44384</c:v>
                </c:pt>
                <c:pt idx="93">
                  <c:v>44385</c:v>
                </c:pt>
                <c:pt idx="94">
                  <c:v>44386</c:v>
                </c:pt>
                <c:pt idx="95">
                  <c:v>44387</c:v>
                </c:pt>
                <c:pt idx="96">
                  <c:v>44388</c:v>
                </c:pt>
                <c:pt idx="97">
                  <c:v>44389</c:v>
                </c:pt>
                <c:pt idx="98">
                  <c:v>44390</c:v>
                </c:pt>
                <c:pt idx="99">
                  <c:v>44391</c:v>
                </c:pt>
                <c:pt idx="100">
                  <c:v>44392</c:v>
                </c:pt>
                <c:pt idx="101">
                  <c:v>44393</c:v>
                </c:pt>
                <c:pt idx="102">
                  <c:v>44394</c:v>
                </c:pt>
                <c:pt idx="103">
                  <c:v>44395</c:v>
                </c:pt>
                <c:pt idx="104">
                  <c:v>44396</c:v>
                </c:pt>
                <c:pt idx="105">
                  <c:v>44397</c:v>
                </c:pt>
                <c:pt idx="106">
                  <c:v>44398</c:v>
                </c:pt>
                <c:pt idx="107">
                  <c:v>44399</c:v>
                </c:pt>
                <c:pt idx="108">
                  <c:v>44400</c:v>
                </c:pt>
                <c:pt idx="109">
                  <c:v>44401</c:v>
                </c:pt>
                <c:pt idx="110">
                  <c:v>44402</c:v>
                </c:pt>
                <c:pt idx="111">
                  <c:v>44403</c:v>
                </c:pt>
                <c:pt idx="112">
                  <c:v>44404</c:v>
                </c:pt>
                <c:pt idx="113">
                  <c:v>44405</c:v>
                </c:pt>
                <c:pt idx="114">
                  <c:v>44406</c:v>
                </c:pt>
                <c:pt idx="115">
                  <c:v>44407</c:v>
                </c:pt>
                <c:pt idx="116">
                  <c:v>44408</c:v>
                </c:pt>
                <c:pt idx="117">
                  <c:v>44409</c:v>
                </c:pt>
                <c:pt idx="118">
                  <c:v>44410</c:v>
                </c:pt>
                <c:pt idx="119">
                  <c:v>44411</c:v>
                </c:pt>
                <c:pt idx="120">
                  <c:v>44412</c:v>
                </c:pt>
                <c:pt idx="121">
                  <c:v>44413</c:v>
                </c:pt>
                <c:pt idx="122">
                  <c:v>44414</c:v>
                </c:pt>
                <c:pt idx="123">
                  <c:v>44415</c:v>
                </c:pt>
                <c:pt idx="124">
                  <c:v>44416</c:v>
                </c:pt>
                <c:pt idx="125">
                  <c:v>44417</c:v>
                </c:pt>
                <c:pt idx="126">
                  <c:v>44418</c:v>
                </c:pt>
                <c:pt idx="127">
                  <c:v>44419</c:v>
                </c:pt>
                <c:pt idx="128">
                  <c:v>44420</c:v>
                </c:pt>
                <c:pt idx="129">
                  <c:v>44421</c:v>
                </c:pt>
                <c:pt idx="130">
                  <c:v>44422</c:v>
                </c:pt>
                <c:pt idx="131">
                  <c:v>44423</c:v>
                </c:pt>
                <c:pt idx="132">
                  <c:v>44424</c:v>
                </c:pt>
                <c:pt idx="133">
                  <c:v>44425</c:v>
                </c:pt>
                <c:pt idx="134">
                  <c:v>44426</c:v>
                </c:pt>
                <c:pt idx="135">
                  <c:v>44427</c:v>
                </c:pt>
                <c:pt idx="136">
                  <c:v>44428</c:v>
                </c:pt>
                <c:pt idx="137">
                  <c:v>44429</c:v>
                </c:pt>
                <c:pt idx="138">
                  <c:v>44430</c:v>
                </c:pt>
                <c:pt idx="139">
                  <c:v>44431</c:v>
                </c:pt>
                <c:pt idx="140">
                  <c:v>44432</c:v>
                </c:pt>
                <c:pt idx="141">
                  <c:v>44433</c:v>
                </c:pt>
                <c:pt idx="142">
                  <c:v>44434</c:v>
                </c:pt>
                <c:pt idx="143">
                  <c:v>44435</c:v>
                </c:pt>
                <c:pt idx="144">
                  <c:v>44436</c:v>
                </c:pt>
                <c:pt idx="145">
                  <c:v>44437</c:v>
                </c:pt>
                <c:pt idx="146">
                  <c:v>44438</c:v>
                </c:pt>
                <c:pt idx="147">
                  <c:v>44439</c:v>
                </c:pt>
                <c:pt idx="148">
                  <c:v>44440</c:v>
                </c:pt>
                <c:pt idx="149">
                  <c:v>44441</c:v>
                </c:pt>
                <c:pt idx="150">
                  <c:v>44442</c:v>
                </c:pt>
                <c:pt idx="151">
                  <c:v>44443</c:v>
                </c:pt>
                <c:pt idx="152">
                  <c:v>44444</c:v>
                </c:pt>
                <c:pt idx="153">
                  <c:v>44445</c:v>
                </c:pt>
                <c:pt idx="154">
                  <c:v>44446</c:v>
                </c:pt>
                <c:pt idx="155">
                  <c:v>44447</c:v>
                </c:pt>
                <c:pt idx="156">
                  <c:v>44448</c:v>
                </c:pt>
                <c:pt idx="157">
                  <c:v>44449</c:v>
                </c:pt>
                <c:pt idx="158">
                  <c:v>44450</c:v>
                </c:pt>
                <c:pt idx="159">
                  <c:v>44451</c:v>
                </c:pt>
                <c:pt idx="160">
                  <c:v>44452</c:v>
                </c:pt>
                <c:pt idx="161">
                  <c:v>44453</c:v>
                </c:pt>
                <c:pt idx="162">
                  <c:v>44454</c:v>
                </c:pt>
                <c:pt idx="163">
                  <c:v>44455</c:v>
                </c:pt>
                <c:pt idx="164">
                  <c:v>44456</c:v>
                </c:pt>
                <c:pt idx="165">
                  <c:v>44457</c:v>
                </c:pt>
                <c:pt idx="166">
                  <c:v>44458</c:v>
                </c:pt>
                <c:pt idx="167">
                  <c:v>44459</c:v>
                </c:pt>
                <c:pt idx="168">
                  <c:v>44460</c:v>
                </c:pt>
                <c:pt idx="169">
                  <c:v>44461</c:v>
                </c:pt>
                <c:pt idx="170">
                  <c:v>44462</c:v>
                </c:pt>
                <c:pt idx="171">
                  <c:v>44463</c:v>
                </c:pt>
                <c:pt idx="172">
                  <c:v>44464</c:v>
                </c:pt>
                <c:pt idx="173">
                  <c:v>44465</c:v>
                </c:pt>
                <c:pt idx="174">
                  <c:v>44466</c:v>
                </c:pt>
                <c:pt idx="175">
                  <c:v>44467</c:v>
                </c:pt>
                <c:pt idx="176">
                  <c:v>44468</c:v>
                </c:pt>
                <c:pt idx="177">
                  <c:v>44469</c:v>
                </c:pt>
                <c:pt idx="178">
                  <c:v>44470</c:v>
                </c:pt>
                <c:pt idx="179">
                  <c:v>44471</c:v>
                </c:pt>
                <c:pt idx="180">
                  <c:v>44472</c:v>
                </c:pt>
                <c:pt idx="181">
                  <c:v>44473</c:v>
                </c:pt>
                <c:pt idx="182">
                  <c:v>44474</c:v>
                </c:pt>
                <c:pt idx="183">
                  <c:v>44475</c:v>
                </c:pt>
                <c:pt idx="184">
                  <c:v>44476</c:v>
                </c:pt>
                <c:pt idx="185">
                  <c:v>44477</c:v>
                </c:pt>
                <c:pt idx="186">
                  <c:v>44478</c:v>
                </c:pt>
                <c:pt idx="187">
                  <c:v>44479</c:v>
                </c:pt>
                <c:pt idx="188">
                  <c:v>44480</c:v>
                </c:pt>
                <c:pt idx="189">
                  <c:v>44481</c:v>
                </c:pt>
                <c:pt idx="190">
                  <c:v>44482</c:v>
                </c:pt>
                <c:pt idx="191">
                  <c:v>44483</c:v>
                </c:pt>
                <c:pt idx="192">
                  <c:v>44484</c:v>
                </c:pt>
                <c:pt idx="193">
                  <c:v>44485</c:v>
                </c:pt>
                <c:pt idx="194">
                  <c:v>44486</c:v>
                </c:pt>
                <c:pt idx="195">
                  <c:v>44487</c:v>
                </c:pt>
                <c:pt idx="196">
                  <c:v>44488</c:v>
                </c:pt>
                <c:pt idx="197">
                  <c:v>44489</c:v>
                </c:pt>
                <c:pt idx="198">
                  <c:v>44490</c:v>
                </c:pt>
                <c:pt idx="199">
                  <c:v>44491</c:v>
                </c:pt>
                <c:pt idx="200">
                  <c:v>44492</c:v>
                </c:pt>
                <c:pt idx="201">
                  <c:v>44493</c:v>
                </c:pt>
                <c:pt idx="202">
                  <c:v>44494</c:v>
                </c:pt>
                <c:pt idx="203">
                  <c:v>44495</c:v>
                </c:pt>
                <c:pt idx="204">
                  <c:v>44496</c:v>
                </c:pt>
                <c:pt idx="205">
                  <c:v>44497</c:v>
                </c:pt>
                <c:pt idx="206">
                  <c:v>44498</c:v>
                </c:pt>
                <c:pt idx="207">
                  <c:v>44499</c:v>
                </c:pt>
                <c:pt idx="208">
                  <c:v>44500</c:v>
                </c:pt>
                <c:pt idx="209">
                  <c:v>44501</c:v>
                </c:pt>
                <c:pt idx="210">
                  <c:v>44502</c:v>
                </c:pt>
                <c:pt idx="211">
                  <c:v>44503</c:v>
                </c:pt>
                <c:pt idx="212">
                  <c:v>44504</c:v>
                </c:pt>
                <c:pt idx="213">
                  <c:v>44505</c:v>
                </c:pt>
                <c:pt idx="214">
                  <c:v>44506</c:v>
                </c:pt>
                <c:pt idx="215">
                  <c:v>44507</c:v>
                </c:pt>
                <c:pt idx="216">
                  <c:v>44508</c:v>
                </c:pt>
                <c:pt idx="217">
                  <c:v>44509</c:v>
                </c:pt>
                <c:pt idx="218">
                  <c:v>44510</c:v>
                </c:pt>
                <c:pt idx="219">
                  <c:v>44511</c:v>
                </c:pt>
                <c:pt idx="220">
                  <c:v>44512</c:v>
                </c:pt>
                <c:pt idx="221">
                  <c:v>44513</c:v>
                </c:pt>
                <c:pt idx="222">
                  <c:v>44514</c:v>
                </c:pt>
                <c:pt idx="223">
                  <c:v>44515</c:v>
                </c:pt>
                <c:pt idx="224">
                  <c:v>44516</c:v>
                </c:pt>
                <c:pt idx="225">
                  <c:v>44517</c:v>
                </c:pt>
                <c:pt idx="226">
                  <c:v>44518</c:v>
                </c:pt>
                <c:pt idx="227">
                  <c:v>44519</c:v>
                </c:pt>
                <c:pt idx="228">
                  <c:v>44520</c:v>
                </c:pt>
                <c:pt idx="229">
                  <c:v>44521</c:v>
                </c:pt>
                <c:pt idx="230">
                  <c:v>44522</c:v>
                </c:pt>
                <c:pt idx="231">
                  <c:v>44523</c:v>
                </c:pt>
                <c:pt idx="232">
                  <c:v>44524</c:v>
                </c:pt>
                <c:pt idx="233">
                  <c:v>44525</c:v>
                </c:pt>
                <c:pt idx="234">
                  <c:v>44526</c:v>
                </c:pt>
                <c:pt idx="235">
                  <c:v>44527</c:v>
                </c:pt>
                <c:pt idx="236">
                  <c:v>44528</c:v>
                </c:pt>
                <c:pt idx="237">
                  <c:v>44529</c:v>
                </c:pt>
                <c:pt idx="238">
                  <c:v>44530</c:v>
                </c:pt>
                <c:pt idx="239">
                  <c:v>44531</c:v>
                </c:pt>
                <c:pt idx="240">
                  <c:v>44532</c:v>
                </c:pt>
                <c:pt idx="241">
                  <c:v>44533</c:v>
                </c:pt>
                <c:pt idx="242">
                  <c:v>44534</c:v>
                </c:pt>
                <c:pt idx="243">
                  <c:v>44535</c:v>
                </c:pt>
                <c:pt idx="244">
                  <c:v>44536</c:v>
                </c:pt>
                <c:pt idx="245">
                  <c:v>44537</c:v>
                </c:pt>
                <c:pt idx="246">
                  <c:v>44538</c:v>
                </c:pt>
                <c:pt idx="247">
                  <c:v>44539</c:v>
                </c:pt>
                <c:pt idx="248">
                  <c:v>44540</c:v>
                </c:pt>
                <c:pt idx="249">
                  <c:v>44541</c:v>
                </c:pt>
                <c:pt idx="250">
                  <c:v>44542</c:v>
                </c:pt>
                <c:pt idx="251">
                  <c:v>44543</c:v>
                </c:pt>
                <c:pt idx="252">
                  <c:v>44544</c:v>
                </c:pt>
                <c:pt idx="253">
                  <c:v>44545</c:v>
                </c:pt>
                <c:pt idx="254">
                  <c:v>44546</c:v>
                </c:pt>
                <c:pt idx="255">
                  <c:v>44547</c:v>
                </c:pt>
                <c:pt idx="256">
                  <c:v>44548</c:v>
                </c:pt>
                <c:pt idx="257">
                  <c:v>44549</c:v>
                </c:pt>
                <c:pt idx="258">
                  <c:v>44550</c:v>
                </c:pt>
                <c:pt idx="259">
                  <c:v>44551</c:v>
                </c:pt>
                <c:pt idx="260">
                  <c:v>44552</c:v>
                </c:pt>
                <c:pt idx="261">
                  <c:v>44553</c:v>
                </c:pt>
                <c:pt idx="262">
                  <c:v>44554</c:v>
                </c:pt>
                <c:pt idx="263">
                  <c:v>44555</c:v>
                </c:pt>
                <c:pt idx="264">
                  <c:v>44556</c:v>
                </c:pt>
                <c:pt idx="265">
                  <c:v>44557</c:v>
                </c:pt>
                <c:pt idx="266">
                  <c:v>44558</c:v>
                </c:pt>
                <c:pt idx="267">
                  <c:v>44559</c:v>
                </c:pt>
                <c:pt idx="268">
                  <c:v>44560</c:v>
                </c:pt>
                <c:pt idx="269">
                  <c:v>44561</c:v>
                </c:pt>
                <c:pt idx="270">
                  <c:v>44562</c:v>
                </c:pt>
                <c:pt idx="271">
                  <c:v>44563</c:v>
                </c:pt>
                <c:pt idx="272">
                  <c:v>44564</c:v>
                </c:pt>
                <c:pt idx="273">
                  <c:v>44565</c:v>
                </c:pt>
                <c:pt idx="274">
                  <c:v>44566</c:v>
                </c:pt>
                <c:pt idx="275">
                  <c:v>44567</c:v>
                </c:pt>
                <c:pt idx="276">
                  <c:v>44568</c:v>
                </c:pt>
                <c:pt idx="277">
                  <c:v>44569</c:v>
                </c:pt>
                <c:pt idx="278">
                  <c:v>44570</c:v>
                </c:pt>
                <c:pt idx="279">
                  <c:v>44571</c:v>
                </c:pt>
                <c:pt idx="280">
                  <c:v>44572</c:v>
                </c:pt>
                <c:pt idx="281">
                  <c:v>44573</c:v>
                </c:pt>
                <c:pt idx="282">
                  <c:v>44574</c:v>
                </c:pt>
                <c:pt idx="283">
                  <c:v>44575</c:v>
                </c:pt>
                <c:pt idx="284">
                  <c:v>44576</c:v>
                </c:pt>
                <c:pt idx="285">
                  <c:v>44577</c:v>
                </c:pt>
                <c:pt idx="286">
                  <c:v>44578</c:v>
                </c:pt>
                <c:pt idx="287">
                  <c:v>44579</c:v>
                </c:pt>
                <c:pt idx="288">
                  <c:v>44580</c:v>
                </c:pt>
                <c:pt idx="289">
                  <c:v>44581</c:v>
                </c:pt>
                <c:pt idx="290">
                  <c:v>44582</c:v>
                </c:pt>
                <c:pt idx="291">
                  <c:v>44583</c:v>
                </c:pt>
                <c:pt idx="292">
                  <c:v>44584</c:v>
                </c:pt>
                <c:pt idx="293">
                  <c:v>44585</c:v>
                </c:pt>
                <c:pt idx="294">
                  <c:v>44586</c:v>
                </c:pt>
                <c:pt idx="295">
                  <c:v>44587</c:v>
                </c:pt>
                <c:pt idx="296">
                  <c:v>44588</c:v>
                </c:pt>
                <c:pt idx="297">
                  <c:v>44589</c:v>
                </c:pt>
                <c:pt idx="298">
                  <c:v>44590</c:v>
                </c:pt>
                <c:pt idx="299">
                  <c:v>44591</c:v>
                </c:pt>
                <c:pt idx="300">
                  <c:v>44592</c:v>
                </c:pt>
                <c:pt idx="301">
                  <c:v>44593</c:v>
                </c:pt>
                <c:pt idx="302">
                  <c:v>44594</c:v>
                </c:pt>
                <c:pt idx="303">
                  <c:v>44595</c:v>
                </c:pt>
                <c:pt idx="304">
                  <c:v>44596</c:v>
                </c:pt>
                <c:pt idx="305">
                  <c:v>44597</c:v>
                </c:pt>
                <c:pt idx="306">
                  <c:v>44598</c:v>
                </c:pt>
                <c:pt idx="307">
                  <c:v>44599</c:v>
                </c:pt>
                <c:pt idx="308">
                  <c:v>44600</c:v>
                </c:pt>
                <c:pt idx="309">
                  <c:v>44601</c:v>
                </c:pt>
                <c:pt idx="310">
                  <c:v>44602</c:v>
                </c:pt>
                <c:pt idx="311">
                  <c:v>44603</c:v>
                </c:pt>
                <c:pt idx="312">
                  <c:v>44604</c:v>
                </c:pt>
                <c:pt idx="313">
                  <c:v>44605</c:v>
                </c:pt>
                <c:pt idx="314">
                  <c:v>44606</c:v>
                </c:pt>
                <c:pt idx="315">
                  <c:v>44607</c:v>
                </c:pt>
                <c:pt idx="316">
                  <c:v>44608</c:v>
                </c:pt>
                <c:pt idx="317">
                  <c:v>44609</c:v>
                </c:pt>
                <c:pt idx="318">
                  <c:v>44610</c:v>
                </c:pt>
                <c:pt idx="319">
                  <c:v>44611</c:v>
                </c:pt>
                <c:pt idx="320">
                  <c:v>44612</c:v>
                </c:pt>
                <c:pt idx="321">
                  <c:v>44613</c:v>
                </c:pt>
                <c:pt idx="322">
                  <c:v>44614</c:v>
                </c:pt>
                <c:pt idx="323">
                  <c:v>44615</c:v>
                </c:pt>
                <c:pt idx="324">
                  <c:v>44616</c:v>
                </c:pt>
                <c:pt idx="325">
                  <c:v>44617</c:v>
                </c:pt>
                <c:pt idx="326">
                  <c:v>44618</c:v>
                </c:pt>
                <c:pt idx="327">
                  <c:v>44619</c:v>
                </c:pt>
                <c:pt idx="328">
                  <c:v>44620</c:v>
                </c:pt>
                <c:pt idx="329">
                  <c:v>44621</c:v>
                </c:pt>
                <c:pt idx="330">
                  <c:v>44622</c:v>
                </c:pt>
                <c:pt idx="331">
                  <c:v>44623</c:v>
                </c:pt>
                <c:pt idx="332">
                  <c:v>44624</c:v>
                </c:pt>
                <c:pt idx="333">
                  <c:v>44625</c:v>
                </c:pt>
                <c:pt idx="334">
                  <c:v>44626</c:v>
                </c:pt>
                <c:pt idx="335">
                  <c:v>44627</c:v>
                </c:pt>
                <c:pt idx="336">
                  <c:v>44628</c:v>
                </c:pt>
                <c:pt idx="337">
                  <c:v>44629</c:v>
                </c:pt>
                <c:pt idx="338">
                  <c:v>44630</c:v>
                </c:pt>
                <c:pt idx="339">
                  <c:v>44631</c:v>
                </c:pt>
                <c:pt idx="340">
                  <c:v>44632</c:v>
                </c:pt>
                <c:pt idx="341">
                  <c:v>44633</c:v>
                </c:pt>
                <c:pt idx="342">
                  <c:v>44634</c:v>
                </c:pt>
                <c:pt idx="343">
                  <c:v>44635</c:v>
                </c:pt>
                <c:pt idx="344">
                  <c:v>44636</c:v>
                </c:pt>
                <c:pt idx="345">
                  <c:v>44637</c:v>
                </c:pt>
                <c:pt idx="346">
                  <c:v>44638</c:v>
                </c:pt>
                <c:pt idx="347">
                  <c:v>44639</c:v>
                </c:pt>
                <c:pt idx="348">
                  <c:v>44640</c:v>
                </c:pt>
                <c:pt idx="349">
                  <c:v>44641</c:v>
                </c:pt>
                <c:pt idx="350">
                  <c:v>44642</c:v>
                </c:pt>
                <c:pt idx="351">
                  <c:v>44643</c:v>
                </c:pt>
                <c:pt idx="352">
                  <c:v>44644</c:v>
                </c:pt>
                <c:pt idx="353">
                  <c:v>44645</c:v>
                </c:pt>
                <c:pt idx="354">
                  <c:v>44646</c:v>
                </c:pt>
                <c:pt idx="355">
                  <c:v>44647</c:v>
                </c:pt>
                <c:pt idx="356">
                  <c:v>44648</c:v>
                </c:pt>
                <c:pt idx="357">
                  <c:v>44649</c:v>
                </c:pt>
                <c:pt idx="358">
                  <c:v>44650</c:v>
                </c:pt>
                <c:pt idx="359">
                  <c:v>44651</c:v>
                </c:pt>
                <c:pt idx="360">
                  <c:v>44652</c:v>
                </c:pt>
                <c:pt idx="361">
                  <c:v>44653</c:v>
                </c:pt>
                <c:pt idx="362">
                  <c:v>44654</c:v>
                </c:pt>
                <c:pt idx="363">
                  <c:v>44655</c:v>
                </c:pt>
                <c:pt idx="364">
                  <c:v>44656</c:v>
                </c:pt>
                <c:pt idx="365">
                  <c:v>44657</c:v>
                </c:pt>
                <c:pt idx="366">
                  <c:v>44658</c:v>
                </c:pt>
                <c:pt idx="367">
                  <c:v>44659</c:v>
                </c:pt>
                <c:pt idx="368">
                  <c:v>44660</c:v>
                </c:pt>
                <c:pt idx="369">
                  <c:v>44661</c:v>
                </c:pt>
                <c:pt idx="370">
                  <c:v>44662</c:v>
                </c:pt>
                <c:pt idx="371">
                  <c:v>44663</c:v>
                </c:pt>
                <c:pt idx="372">
                  <c:v>44664</c:v>
                </c:pt>
                <c:pt idx="373">
                  <c:v>44665</c:v>
                </c:pt>
                <c:pt idx="374">
                  <c:v>44666</c:v>
                </c:pt>
                <c:pt idx="375">
                  <c:v>44667</c:v>
                </c:pt>
                <c:pt idx="376">
                  <c:v>44668</c:v>
                </c:pt>
                <c:pt idx="377">
                  <c:v>44669</c:v>
                </c:pt>
                <c:pt idx="378">
                  <c:v>44670</c:v>
                </c:pt>
                <c:pt idx="379">
                  <c:v>44671</c:v>
                </c:pt>
                <c:pt idx="380">
                  <c:v>44672</c:v>
                </c:pt>
                <c:pt idx="381">
                  <c:v>44673</c:v>
                </c:pt>
                <c:pt idx="382">
                  <c:v>44674</c:v>
                </c:pt>
                <c:pt idx="383">
                  <c:v>44675</c:v>
                </c:pt>
                <c:pt idx="384">
                  <c:v>44676</c:v>
                </c:pt>
                <c:pt idx="385">
                  <c:v>44677</c:v>
                </c:pt>
                <c:pt idx="386">
                  <c:v>44678</c:v>
                </c:pt>
                <c:pt idx="387">
                  <c:v>44679</c:v>
                </c:pt>
                <c:pt idx="388">
                  <c:v>44680</c:v>
                </c:pt>
                <c:pt idx="389">
                  <c:v>44681</c:v>
                </c:pt>
                <c:pt idx="390">
                  <c:v>44682</c:v>
                </c:pt>
                <c:pt idx="391">
                  <c:v>44683</c:v>
                </c:pt>
                <c:pt idx="392">
                  <c:v>44684</c:v>
                </c:pt>
                <c:pt idx="393">
                  <c:v>44685</c:v>
                </c:pt>
                <c:pt idx="394">
                  <c:v>44686</c:v>
                </c:pt>
                <c:pt idx="395">
                  <c:v>44687</c:v>
                </c:pt>
                <c:pt idx="396">
                  <c:v>44688</c:v>
                </c:pt>
                <c:pt idx="397">
                  <c:v>44689</c:v>
                </c:pt>
                <c:pt idx="398">
                  <c:v>44690</c:v>
                </c:pt>
                <c:pt idx="399">
                  <c:v>44691</c:v>
                </c:pt>
                <c:pt idx="400">
                  <c:v>44692</c:v>
                </c:pt>
                <c:pt idx="401">
                  <c:v>44693</c:v>
                </c:pt>
              </c:numCache>
            </c:numRef>
          </c:xVal>
          <c:yVal>
            <c:numRef>
              <c:f>Sheet1!$B$2:$B$403</c:f>
              <c:numCache>
                <c:formatCode>_("$"* #,##0_);_("$"* \(#,##0\);_("$"* "-"??_);_(@_)</c:formatCode>
                <c:ptCount val="402"/>
                <c:pt idx="0">
                  <c:v>1750365933</c:v>
                </c:pt>
                <c:pt idx="1">
                  <c:v>1784288085</c:v>
                </c:pt>
                <c:pt idx="2">
                  <c:v>1756105589</c:v>
                </c:pt>
                <c:pt idx="3">
                  <c:v>1818318692</c:v>
                </c:pt>
                <c:pt idx="4">
                  <c:v>1850745683</c:v>
                </c:pt>
                <c:pt idx="5">
                  <c:v>1875736236</c:v>
                </c:pt>
                <c:pt idx="6">
                  <c:v>1876954781</c:v>
                </c:pt>
                <c:pt idx="7">
                  <c:v>1823310337</c:v>
                </c:pt>
                <c:pt idx="8">
                  <c:v>1929526268</c:v>
                </c:pt>
                <c:pt idx="9">
                  <c:v>1904003258</c:v>
                </c:pt>
                <c:pt idx="10">
                  <c:v>1908475555</c:v>
                </c:pt>
                <c:pt idx="11">
                  <c:v>1901499957</c:v>
                </c:pt>
                <c:pt idx="12">
                  <c:v>1890124671</c:v>
                </c:pt>
                <c:pt idx="13">
                  <c:v>1847095629</c:v>
                </c:pt>
                <c:pt idx="14">
                  <c:v>1886766278</c:v>
                </c:pt>
                <c:pt idx="15">
                  <c:v>1920323213</c:v>
                </c:pt>
                <c:pt idx="16">
                  <c:v>1939519304</c:v>
                </c:pt>
                <c:pt idx="17">
                  <c:v>1937841298</c:v>
                </c:pt>
                <c:pt idx="18">
                  <c:v>1806568477</c:v>
                </c:pt>
                <c:pt idx="19">
                  <c:v>1919244711</c:v>
                </c:pt>
                <c:pt idx="20">
                  <c:v>1943546983</c:v>
                </c:pt>
                <c:pt idx="21">
                  <c:v>1981393216</c:v>
                </c:pt>
                <c:pt idx="22">
                  <c:v>2007431718</c:v>
                </c:pt>
                <c:pt idx="23">
                  <c:v>2011204501</c:v>
                </c:pt>
                <c:pt idx="24">
                  <c:v>2065463575</c:v>
                </c:pt>
                <c:pt idx="25">
                  <c:v>2042183368</c:v>
                </c:pt>
                <c:pt idx="26">
                  <c:v>2048567434</c:v>
                </c:pt>
                <c:pt idx="27">
                  <c:v>2084152680</c:v>
                </c:pt>
                <c:pt idx="28">
                  <c:v>2087681220</c:v>
                </c:pt>
                <c:pt idx="29">
                  <c:v>2140598851</c:v>
                </c:pt>
                <c:pt idx="30">
                  <c:v>2163364096</c:v>
                </c:pt>
                <c:pt idx="31">
                  <c:v>2148936330</c:v>
                </c:pt>
                <c:pt idx="32">
                  <c:v>2151110627</c:v>
                </c:pt>
                <c:pt idx="33">
                  <c:v>2161397717</c:v>
                </c:pt>
                <c:pt idx="34">
                  <c:v>2182818956</c:v>
                </c:pt>
                <c:pt idx="35">
                  <c:v>2175150996</c:v>
                </c:pt>
                <c:pt idx="36">
                  <c:v>2206606457</c:v>
                </c:pt>
                <c:pt idx="37">
                  <c:v>2133385771</c:v>
                </c:pt>
                <c:pt idx="38">
                  <c:v>2152281098</c:v>
                </c:pt>
                <c:pt idx="39">
                  <c:v>2142967975</c:v>
                </c:pt>
                <c:pt idx="40">
                  <c:v>2149475386</c:v>
                </c:pt>
                <c:pt idx="41">
                  <c:v>2127208293</c:v>
                </c:pt>
                <c:pt idx="42">
                  <c:v>2096160858</c:v>
                </c:pt>
                <c:pt idx="43">
                  <c:v>1949777406</c:v>
                </c:pt>
                <c:pt idx="44">
                  <c:v>1901814516</c:v>
                </c:pt>
                <c:pt idx="45">
                  <c:v>1853027517</c:v>
                </c:pt>
                <c:pt idx="46">
                  <c:v>1835880116</c:v>
                </c:pt>
                <c:pt idx="47">
                  <c:v>1621438101</c:v>
                </c:pt>
                <c:pt idx="48">
                  <c:v>1587006900</c:v>
                </c:pt>
                <c:pt idx="49">
                  <c:v>1624297403</c:v>
                </c:pt>
                <c:pt idx="50">
                  <c:v>1669504570</c:v>
                </c:pt>
                <c:pt idx="51">
                  <c:v>1736643713</c:v>
                </c:pt>
                <c:pt idx="52">
                  <c:v>1776495599</c:v>
                </c:pt>
                <c:pt idx="53">
                  <c:v>1755393678</c:v>
                </c:pt>
                <c:pt idx="54">
                  <c:v>1761683707</c:v>
                </c:pt>
                <c:pt idx="55">
                  <c:v>1772599981</c:v>
                </c:pt>
                <c:pt idx="56">
                  <c:v>1793525119</c:v>
                </c:pt>
                <c:pt idx="57">
                  <c:v>1825337416</c:v>
                </c:pt>
                <c:pt idx="58">
                  <c:v>1818967879</c:v>
                </c:pt>
                <c:pt idx="59">
                  <c:v>1790566919</c:v>
                </c:pt>
                <c:pt idx="60">
                  <c:v>1810347186</c:v>
                </c:pt>
                <c:pt idx="61">
                  <c:v>1814641685</c:v>
                </c:pt>
                <c:pt idx="62">
                  <c:v>1794647521</c:v>
                </c:pt>
                <c:pt idx="63">
                  <c:v>1788006749</c:v>
                </c:pt>
                <c:pt idx="64">
                  <c:v>1804251643</c:v>
                </c:pt>
                <c:pt idx="65">
                  <c:v>1791391126</c:v>
                </c:pt>
                <c:pt idx="66">
                  <c:v>1780452451</c:v>
                </c:pt>
                <c:pt idx="67">
                  <c:v>1776340673</c:v>
                </c:pt>
                <c:pt idx="68">
                  <c:v>1784203061</c:v>
                </c:pt>
                <c:pt idx="69">
                  <c:v>1781558036</c:v>
                </c:pt>
                <c:pt idx="70">
                  <c:v>1786899399</c:v>
                </c:pt>
                <c:pt idx="71">
                  <c:v>1773508741</c:v>
                </c:pt>
                <c:pt idx="72">
                  <c:v>1818906788</c:v>
                </c:pt>
                <c:pt idx="73">
                  <c:v>1844907982</c:v>
                </c:pt>
                <c:pt idx="74">
                  <c:v>1835386008</c:v>
                </c:pt>
                <c:pt idx="75">
                  <c:v>1830756171</c:v>
                </c:pt>
                <c:pt idx="76">
                  <c:v>1828029646</c:v>
                </c:pt>
                <c:pt idx="77">
                  <c:v>1838770782</c:v>
                </c:pt>
                <c:pt idx="78">
                  <c:v>1865160548</c:v>
                </c:pt>
                <c:pt idx="79">
                  <c:v>1875086606</c:v>
                </c:pt>
                <c:pt idx="80">
                  <c:v>1855737422</c:v>
                </c:pt>
                <c:pt idx="81">
                  <c:v>1871142081</c:v>
                </c:pt>
                <c:pt idx="82">
                  <c:v>1856447289</c:v>
                </c:pt>
                <c:pt idx="83">
                  <c:v>1840648838</c:v>
                </c:pt>
                <c:pt idx="84">
                  <c:v>1835392921</c:v>
                </c:pt>
                <c:pt idx="85">
                  <c:v>1843776050</c:v>
                </c:pt>
                <c:pt idx="86">
                  <c:v>1838159077</c:v>
                </c:pt>
                <c:pt idx="87">
                  <c:v>1855796752</c:v>
                </c:pt>
                <c:pt idx="88">
                  <c:v>1843937730</c:v>
                </c:pt>
                <c:pt idx="89">
                  <c:v>1847076374</c:v>
                </c:pt>
                <c:pt idx="90">
                  <c:v>1857619407</c:v>
                </c:pt>
                <c:pt idx="91">
                  <c:v>1842927795</c:v>
                </c:pt>
                <c:pt idx="92">
                  <c:v>1856266553</c:v>
                </c:pt>
                <c:pt idx="93">
                  <c:v>1817984964</c:v>
                </c:pt>
                <c:pt idx="94">
                  <c:v>1822148713</c:v>
                </c:pt>
                <c:pt idx="95">
                  <c:v>1807687955</c:v>
                </c:pt>
                <c:pt idx="96">
                  <c:v>1809139817</c:v>
                </c:pt>
                <c:pt idx="97">
                  <c:v>1797417897</c:v>
                </c:pt>
                <c:pt idx="98">
                  <c:v>1816940399</c:v>
                </c:pt>
                <c:pt idx="99">
                  <c:v>1805506883</c:v>
                </c:pt>
                <c:pt idx="100">
                  <c:v>1790074526</c:v>
                </c:pt>
                <c:pt idx="101">
                  <c:v>1785114485</c:v>
                </c:pt>
                <c:pt idx="102">
                  <c:v>1777254017</c:v>
                </c:pt>
                <c:pt idx="103">
                  <c:v>1793299167</c:v>
                </c:pt>
                <c:pt idx="104">
                  <c:v>1728386769</c:v>
                </c:pt>
                <c:pt idx="105">
                  <c:v>1711960337</c:v>
                </c:pt>
                <c:pt idx="106">
                  <c:v>1719252734</c:v>
                </c:pt>
                <c:pt idx="107">
                  <c:v>1709796965</c:v>
                </c:pt>
                <c:pt idx="108">
                  <c:v>1721196045</c:v>
                </c:pt>
                <c:pt idx="109">
                  <c:v>1675420077</c:v>
                </c:pt>
                <c:pt idx="110">
                  <c:v>1695568350</c:v>
                </c:pt>
                <c:pt idx="111">
                  <c:v>1690041728</c:v>
                </c:pt>
                <c:pt idx="112">
                  <c:v>1684792171</c:v>
                </c:pt>
                <c:pt idx="113">
                  <c:v>1689204920</c:v>
                </c:pt>
                <c:pt idx="114">
                  <c:v>1703486120</c:v>
                </c:pt>
                <c:pt idx="115">
                  <c:v>1687843332</c:v>
                </c:pt>
                <c:pt idx="116">
                  <c:v>1689241291</c:v>
                </c:pt>
                <c:pt idx="117">
                  <c:v>1676084866</c:v>
                </c:pt>
                <c:pt idx="118">
                  <c:v>1678156694</c:v>
                </c:pt>
                <c:pt idx="119">
                  <c:v>1661879732</c:v>
                </c:pt>
                <c:pt idx="120">
                  <c:v>1667807973</c:v>
                </c:pt>
                <c:pt idx="121">
                  <c:v>1673671727</c:v>
                </c:pt>
                <c:pt idx="122">
                  <c:v>1678818308</c:v>
                </c:pt>
                <c:pt idx="123">
                  <c:v>1683628979</c:v>
                </c:pt>
                <c:pt idx="124">
                  <c:v>1674969777</c:v>
                </c:pt>
                <c:pt idx="125">
                  <c:v>1682834934</c:v>
                </c:pt>
                <c:pt idx="126">
                  <c:v>1667060451</c:v>
                </c:pt>
                <c:pt idx="127">
                  <c:v>1680360279</c:v>
                </c:pt>
                <c:pt idx="128">
                  <c:v>1666785474</c:v>
                </c:pt>
                <c:pt idx="129">
                  <c:v>1665117654</c:v>
                </c:pt>
                <c:pt idx="130">
                  <c:v>1670901562</c:v>
                </c:pt>
                <c:pt idx="131">
                  <c:v>1673587570</c:v>
                </c:pt>
                <c:pt idx="132">
                  <c:v>1685623783</c:v>
                </c:pt>
                <c:pt idx="133">
                  <c:v>1713443423</c:v>
                </c:pt>
                <c:pt idx="134">
                  <c:v>1733391888</c:v>
                </c:pt>
                <c:pt idx="135">
                  <c:v>1755863977</c:v>
                </c:pt>
                <c:pt idx="136">
                  <c:v>1749843888</c:v>
                </c:pt>
                <c:pt idx="137">
                  <c:v>1727720696</c:v>
                </c:pt>
                <c:pt idx="138">
                  <c:v>1742914510</c:v>
                </c:pt>
                <c:pt idx="139">
                  <c:v>1735575666</c:v>
                </c:pt>
                <c:pt idx="140">
                  <c:v>1716765958</c:v>
                </c:pt>
                <c:pt idx="141">
                  <c:v>1718727579</c:v>
                </c:pt>
                <c:pt idx="142">
                  <c:v>1715701398</c:v>
                </c:pt>
                <c:pt idx="143">
                  <c:v>1730204650</c:v>
                </c:pt>
                <c:pt idx="144">
                  <c:v>1736325565</c:v>
                </c:pt>
                <c:pt idx="145">
                  <c:v>1744243819</c:v>
                </c:pt>
                <c:pt idx="146">
                  <c:v>1748366735</c:v>
                </c:pt>
                <c:pt idx="147">
                  <c:v>1748906480</c:v>
                </c:pt>
                <c:pt idx="148">
                  <c:v>1772682754</c:v>
                </c:pt>
                <c:pt idx="149">
                  <c:v>1743025237</c:v>
                </c:pt>
                <c:pt idx="150">
                  <c:v>1731874880</c:v>
                </c:pt>
                <c:pt idx="151">
                  <c:v>1739498351</c:v>
                </c:pt>
                <c:pt idx="152">
                  <c:v>1744687740</c:v>
                </c:pt>
                <c:pt idx="153">
                  <c:v>1743447231</c:v>
                </c:pt>
                <c:pt idx="154">
                  <c:v>1738650006</c:v>
                </c:pt>
                <c:pt idx="155">
                  <c:v>1721282621</c:v>
                </c:pt>
                <c:pt idx="156">
                  <c:v>1720437398</c:v>
                </c:pt>
                <c:pt idx="157">
                  <c:v>1753676748</c:v>
                </c:pt>
                <c:pt idx="158">
                  <c:v>1743908831</c:v>
                </c:pt>
                <c:pt idx="159">
                  <c:v>1743086156</c:v>
                </c:pt>
                <c:pt idx="160">
                  <c:v>1727770774</c:v>
                </c:pt>
                <c:pt idx="161">
                  <c:v>1755655082</c:v>
                </c:pt>
                <c:pt idx="162">
                  <c:v>1751014699</c:v>
                </c:pt>
                <c:pt idx="163">
                  <c:v>1767275576</c:v>
                </c:pt>
                <c:pt idx="164">
                  <c:v>1763767298</c:v>
                </c:pt>
                <c:pt idx="165">
                  <c:v>1771624109</c:v>
                </c:pt>
                <c:pt idx="166">
                  <c:v>1750457110</c:v>
                </c:pt>
                <c:pt idx="167">
                  <c:v>1704334254</c:v>
                </c:pt>
                <c:pt idx="168">
                  <c:v>1697610568</c:v>
                </c:pt>
                <c:pt idx="169">
                  <c:v>1718964959</c:v>
                </c:pt>
                <c:pt idx="170">
                  <c:v>1710614821</c:v>
                </c:pt>
                <c:pt idx="171">
                  <c:v>1708787315</c:v>
                </c:pt>
                <c:pt idx="172">
                  <c:v>1710751713</c:v>
                </c:pt>
                <c:pt idx="173">
                  <c:v>1722966549</c:v>
                </c:pt>
                <c:pt idx="174">
                  <c:v>1713195155</c:v>
                </c:pt>
                <c:pt idx="175">
                  <c:v>1698696781</c:v>
                </c:pt>
                <c:pt idx="176">
                  <c:v>1693450511</c:v>
                </c:pt>
                <c:pt idx="177">
                  <c:v>1701369770</c:v>
                </c:pt>
                <c:pt idx="178">
                  <c:v>1665694910</c:v>
                </c:pt>
                <c:pt idx="179">
                  <c:v>1668210213</c:v>
                </c:pt>
                <c:pt idx="180">
                  <c:v>1649573781</c:v>
                </c:pt>
                <c:pt idx="181">
                  <c:v>1674521066</c:v>
                </c:pt>
                <c:pt idx="182">
                  <c:v>1665841148</c:v>
                </c:pt>
                <c:pt idx="183">
                  <c:v>1650698889</c:v>
                </c:pt>
                <c:pt idx="184">
                  <c:v>1654039440</c:v>
                </c:pt>
                <c:pt idx="185">
                  <c:v>1655527172</c:v>
                </c:pt>
                <c:pt idx="186">
                  <c:v>1569551919</c:v>
                </c:pt>
                <c:pt idx="187">
                  <c:v>1563186576</c:v>
                </c:pt>
                <c:pt idx="188">
                  <c:v>1561630195</c:v>
                </c:pt>
                <c:pt idx="189">
                  <c:v>1565473541</c:v>
                </c:pt>
                <c:pt idx="190">
                  <c:v>1549777528</c:v>
                </c:pt>
                <c:pt idx="191">
                  <c:v>1540988044</c:v>
                </c:pt>
                <c:pt idx="192">
                  <c:v>1548083661</c:v>
                </c:pt>
                <c:pt idx="193">
                  <c:v>1553398431</c:v>
                </c:pt>
                <c:pt idx="194">
                  <c:v>1549605742</c:v>
                </c:pt>
                <c:pt idx="195">
                  <c:v>1543884847</c:v>
                </c:pt>
                <c:pt idx="196">
                  <c:v>1549014201</c:v>
                </c:pt>
                <c:pt idx="197">
                  <c:v>1540255790</c:v>
                </c:pt>
                <c:pt idx="198">
                  <c:v>1553349176</c:v>
                </c:pt>
                <c:pt idx="199">
                  <c:v>1559196369</c:v>
                </c:pt>
                <c:pt idx="200">
                  <c:v>1525514863</c:v>
                </c:pt>
                <c:pt idx="201">
                  <c:v>1530429594</c:v>
                </c:pt>
                <c:pt idx="202">
                  <c:v>1523725958</c:v>
                </c:pt>
                <c:pt idx="203">
                  <c:v>1515430228</c:v>
                </c:pt>
                <c:pt idx="204">
                  <c:v>1511908474</c:v>
                </c:pt>
                <c:pt idx="205">
                  <c:v>1482175571</c:v>
                </c:pt>
                <c:pt idx="206">
                  <c:v>1502832877</c:v>
                </c:pt>
                <c:pt idx="207">
                  <c:v>1495010043</c:v>
                </c:pt>
                <c:pt idx="208">
                  <c:v>1512592071</c:v>
                </c:pt>
                <c:pt idx="209">
                  <c:v>1497356874</c:v>
                </c:pt>
                <c:pt idx="210">
                  <c:v>1501686803</c:v>
                </c:pt>
                <c:pt idx="211">
                  <c:v>1506060200</c:v>
                </c:pt>
                <c:pt idx="212">
                  <c:v>1528120493</c:v>
                </c:pt>
                <c:pt idx="213">
                  <c:v>1540542337</c:v>
                </c:pt>
                <c:pt idx="214">
                  <c:v>1536808313</c:v>
                </c:pt>
                <c:pt idx="215">
                  <c:v>1543478417</c:v>
                </c:pt>
                <c:pt idx="216">
                  <c:v>1523898925</c:v>
                </c:pt>
                <c:pt idx="217">
                  <c:v>1548071772</c:v>
                </c:pt>
                <c:pt idx="218">
                  <c:v>1547752310</c:v>
                </c:pt>
                <c:pt idx="219">
                  <c:v>1519830181</c:v>
                </c:pt>
                <c:pt idx="220">
                  <c:v>1519904712</c:v>
                </c:pt>
                <c:pt idx="221">
                  <c:v>1512661177</c:v>
                </c:pt>
                <c:pt idx="222">
                  <c:v>1509588397</c:v>
                </c:pt>
                <c:pt idx="223">
                  <c:v>1507693122</c:v>
                </c:pt>
                <c:pt idx="224">
                  <c:v>1506104825</c:v>
                </c:pt>
                <c:pt idx="225">
                  <c:v>1467107571</c:v>
                </c:pt>
                <c:pt idx="226">
                  <c:v>1410149075</c:v>
                </c:pt>
                <c:pt idx="227">
                  <c:v>1385596662</c:v>
                </c:pt>
                <c:pt idx="228">
                  <c:v>1331542246</c:v>
                </c:pt>
                <c:pt idx="229">
                  <c:v>1352076443</c:v>
                </c:pt>
                <c:pt idx="230">
                  <c:v>1336429711</c:v>
                </c:pt>
                <c:pt idx="231">
                  <c:v>1309718006</c:v>
                </c:pt>
                <c:pt idx="232">
                  <c:v>1309187146</c:v>
                </c:pt>
                <c:pt idx="233">
                  <c:v>1307858255</c:v>
                </c:pt>
                <c:pt idx="234">
                  <c:v>1297795253</c:v>
                </c:pt>
                <c:pt idx="235">
                  <c:v>1301794476</c:v>
                </c:pt>
                <c:pt idx="236">
                  <c:v>1285546175</c:v>
                </c:pt>
                <c:pt idx="237">
                  <c:v>1298371708</c:v>
                </c:pt>
                <c:pt idx="238">
                  <c:v>1283719464</c:v>
                </c:pt>
                <c:pt idx="239">
                  <c:v>1300828148</c:v>
                </c:pt>
                <c:pt idx="240">
                  <c:v>1284926709</c:v>
                </c:pt>
                <c:pt idx="241">
                  <c:v>1279039635</c:v>
                </c:pt>
                <c:pt idx="242">
                  <c:v>1276196624</c:v>
                </c:pt>
                <c:pt idx="243">
                  <c:v>1242805541</c:v>
                </c:pt>
                <c:pt idx="244">
                  <c:v>1228867308</c:v>
                </c:pt>
                <c:pt idx="245">
                  <c:v>1177430897</c:v>
                </c:pt>
                <c:pt idx="246">
                  <c:v>1180836491</c:v>
                </c:pt>
                <c:pt idx="247">
                  <c:v>1149550225</c:v>
                </c:pt>
                <c:pt idx="248">
                  <c:v>1146579028</c:v>
                </c:pt>
                <c:pt idx="249">
                  <c:v>1134245420</c:v>
                </c:pt>
                <c:pt idx="250">
                  <c:v>1131015760</c:v>
                </c:pt>
                <c:pt idx="251">
                  <c:v>1124622668</c:v>
                </c:pt>
                <c:pt idx="252">
                  <c:v>1102143622</c:v>
                </c:pt>
                <c:pt idx="253">
                  <c:v>1096997608</c:v>
                </c:pt>
                <c:pt idx="254">
                  <c:v>1101157739</c:v>
                </c:pt>
                <c:pt idx="255">
                  <c:v>1092197176</c:v>
                </c:pt>
                <c:pt idx="256">
                  <c:v>1103470235</c:v>
                </c:pt>
                <c:pt idx="257">
                  <c:v>1089060901</c:v>
                </c:pt>
                <c:pt idx="258">
                  <c:v>1089945533</c:v>
                </c:pt>
                <c:pt idx="259">
                  <c:v>1069615113</c:v>
                </c:pt>
                <c:pt idx="260">
                  <c:v>1075119504</c:v>
                </c:pt>
                <c:pt idx="261">
                  <c:v>1076119207</c:v>
                </c:pt>
                <c:pt idx="262">
                  <c:v>1067391205</c:v>
                </c:pt>
                <c:pt idx="263">
                  <c:v>1053516072</c:v>
                </c:pt>
                <c:pt idx="264">
                  <c:v>1046829643</c:v>
                </c:pt>
                <c:pt idx="265">
                  <c:v>1048819057</c:v>
                </c:pt>
                <c:pt idx="266">
                  <c:v>1032621473</c:v>
                </c:pt>
                <c:pt idx="267">
                  <c:v>1023745236</c:v>
                </c:pt>
                <c:pt idx="268">
                  <c:v>1020896478</c:v>
                </c:pt>
                <c:pt idx="269">
                  <c:v>1006877388</c:v>
                </c:pt>
                <c:pt idx="270">
                  <c:v>1015545461</c:v>
                </c:pt>
                <c:pt idx="271">
                  <c:v>1000345763</c:v>
                </c:pt>
                <c:pt idx="272">
                  <c:v>984961563</c:v>
                </c:pt>
                <c:pt idx="273">
                  <c:v>984620821</c:v>
                </c:pt>
                <c:pt idx="274">
                  <c:v>981848672</c:v>
                </c:pt>
                <c:pt idx="275">
                  <c:v>976953504</c:v>
                </c:pt>
                <c:pt idx="276">
                  <c:v>958380673</c:v>
                </c:pt>
                <c:pt idx="277">
                  <c:v>950649338</c:v>
                </c:pt>
                <c:pt idx="278">
                  <c:v>954036795</c:v>
                </c:pt>
                <c:pt idx="279">
                  <c:v>920292883</c:v>
                </c:pt>
                <c:pt idx="280">
                  <c:v>937169047</c:v>
                </c:pt>
                <c:pt idx="281">
                  <c:v>935741129</c:v>
                </c:pt>
                <c:pt idx="282">
                  <c:v>930425109</c:v>
                </c:pt>
                <c:pt idx="283">
                  <c:v>947324927</c:v>
                </c:pt>
                <c:pt idx="284">
                  <c:v>908261640</c:v>
                </c:pt>
                <c:pt idx="285">
                  <c:v>898711497</c:v>
                </c:pt>
                <c:pt idx="286">
                  <c:v>915535222</c:v>
                </c:pt>
                <c:pt idx="287">
                  <c:v>911628256</c:v>
                </c:pt>
                <c:pt idx="288">
                  <c:v>889374204</c:v>
                </c:pt>
                <c:pt idx="289">
                  <c:v>909244748</c:v>
                </c:pt>
                <c:pt idx="290">
                  <c:v>869784744</c:v>
                </c:pt>
                <c:pt idx="291">
                  <c:v>843325992</c:v>
                </c:pt>
                <c:pt idx="292">
                  <c:v>845252436</c:v>
                </c:pt>
                <c:pt idx="293">
                  <c:v>832862202</c:v>
                </c:pt>
                <c:pt idx="294">
                  <c:v>790092613</c:v>
                </c:pt>
                <c:pt idx="295">
                  <c:v>775264040</c:v>
                </c:pt>
                <c:pt idx="296">
                  <c:v>782811492</c:v>
                </c:pt>
                <c:pt idx="297">
                  <c:v>755287600</c:v>
                </c:pt>
                <c:pt idx="298">
                  <c:v>724186332</c:v>
                </c:pt>
                <c:pt idx="299">
                  <c:v>733668137</c:v>
                </c:pt>
                <c:pt idx="300">
                  <c:v>717720046</c:v>
                </c:pt>
                <c:pt idx="301">
                  <c:v>725675519</c:v>
                </c:pt>
                <c:pt idx="302">
                  <c:v>728148785</c:v>
                </c:pt>
                <c:pt idx="303">
                  <c:v>727600407</c:v>
                </c:pt>
                <c:pt idx="304">
                  <c:v>733788142</c:v>
                </c:pt>
                <c:pt idx="305">
                  <c:v>749375129</c:v>
                </c:pt>
                <c:pt idx="306">
                  <c:v>736440024</c:v>
                </c:pt>
                <c:pt idx="307">
                  <c:v>743941565</c:v>
                </c:pt>
                <c:pt idx="308">
                  <c:v>742886080</c:v>
                </c:pt>
                <c:pt idx="309">
                  <c:v>745726486</c:v>
                </c:pt>
                <c:pt idx="310">
                  <c:v>732250124</c:v>
                </c:pt>
                <c:pt idx="311">
                  <c:v>730660579</c:v>
                </c:pt>
                <c:pt idx="312">
                  <c:v>707742087</c:v>
                </c:pt>
                <c:pt idx="313">
                  <c:v>705141279</c:v>
                </c:pt>
                <c:pt idx="314">
                  <c:v>707853741</c:v>
                </c:pt>
                <c:pt idx="315">
                  <c:v>672347907</c:v>
                </c:pt>
                <c:pt idx="316">
                  <c:v>651266480</c:v>
                </c:pt>
                <c:pt idx="317">
                  <c:v>662483964</c:v>
                </c:pt>
                <c:pt idx="318">
                  <c:v>595914088</c:v>
                </c:pt>
                <c:pt idx="319">
                  <c:v>599956362</c:v>
                </c:pt>
                <c:pt idx="320">
                  <c:v>596799196</c:v>
                </c:pt>
                <c:pt idx="321">
                  <c:v>591007073</c:v>
                </c:pt>
                <c:pt idx="322">
                  <c:v>589568310</c:v>
                </c:pt>
                <c:pt idx="323">
                  <c:v>600788556</c:v>
                </c:pt>
                <c:pt idx="324">
                  <c:v>599330637</c:v>
                </c:pt>
                <c:pt idx="325">
                  <c:v>594559732</c:v>
                </c:pt>
                <c:pt idx="326">
                  <c:v>606365063</c:v>
                </c:pt>
                <c:pt idx="327">
                  <c:v>621598928</c:v>
                </c:pt>
                <c:pt idx="328">
                  <c:v>613192461</c:v>
                </c:pt>
                <c:pt idx="329">
                  <c:v>628788907</c:v>
                </c:pt>
                <c:pt idx="330">
                  <c:v>623901846</c:v>
                </c:pt>
                <c:pt idx="331">
                  <c:v>626925682</c:v>
                </c:pt>
                <c:pt idx="332">
                  <c:v>619850636</c:v>
                </c:pt>
                <c:pt idx="333">
                  <c:v>611140135</c:v>
                </c:pt>
                <c:pt idx="334">
                  <c:v>655097324</c:v>
                </c:pt>
                <c:pt idx="335">
                  <c:v>636276095</c:v>
                </c:pt>
                <c:pt idx="336">
                  <c:v>640124329</c:v>
                </c:pt>
                <c:pt idx="337">
                  <c:v>646484150</c:v>
                </c:pt>
                <c:pt idx="338">
                  <c:v>672722779</c:v>
                </c:pt>
                <c:pt idx="339">
                  <c:v>676713131</c:v>
                </c:pt>
                <c:pt idx="340">
                  <c:v>677029750</c:v>
                </c:pt>
                <c:pt idx="341">
                  <c:v>672610772</c:v>
                </c:pt>
                <c:pt idx="342">
                  <c:v>664927207</c:v>
                </c:pt>
                <c:pt idx="343">
                  <c:v>669813932</c:v>
                </c:pt>
                <c:pt idx="344">
                  <c:v>681727782</c:v>
                </c:pt>
                <c:pt idx="345">
                  <c:v>685934154</c:v>
                </c:pt>
                <c:pt idx="346">
                  <c:v>686778083</c:v>
                </c:pt>
                <c:pt idx="347">
                  <c:v>698471102</c:v>
                </c:pt>
                <c:pt idx="348">
                  <c:v>702958847</c:v>
                </c:pt>
                <c:pt idx="349">
                  <c:v>695613105</c:v>
                </c:pt>
                <c:pt idx="350">
                  <c:v>705020252</c:v>
                </c:pt>
                <c:pt idx="351">
                  <c:v>713562424</c:v>
                </c:pt>
                <c:pt idx="352">
                  <c:v>712844734</c:v>
                </c:pt>
                <c:pt idx="353">
                  <c:v>712277313</c:v>
                </c:pt>
                <c:pt idx="354">
                  <c:v>718513302</c:v>
                </c:pt>
                <c:pt idx="355">
                  <c:v>721140858</c:v>
                </c:pt>
                <c:pt idx="356">
                  <c:v>713081004</c:v>
                </c:pt>
                <c:pt idx="357">
                  <c:v>719892460</c:v>
                </c:pt>
                <c:pt idx="358">
                  <c:v>742799732</c:v>
                </c:pt>
                <c:pt idx="359">
                  <c:v>742452649</c:v>
                </c:pt>
                <c:pt idx="360">
                  <c:v>734892190</c:v>
                </c:pt>
                <c:pt idx="361">
                  <c:v>737099579</c:v>
                </c:pt>
                <c:pt idx="362">
                  <c:v>740935757</c:v>
                </c:pt>
                <c:pt idx="363">
                  <c:v>732847094</c:v>
                </c:pt>
                <c:pt idx="364">
                  <c:v>753860456</c:v>
                </c:pt>
                <c:pt idx="365">
                  <c:v>746627140</c:v>
                </c:pt>
                <c:pt idx="366">
                  <c:v>743349914</c:v>
                </c:pt>
                <c:pt idx="367">
                  <c:v>762807153</c:v>
                </c:pt>
                <c:pt idx="368">
                  <c:v>734043805</c:v>
                </c:pt>
                <c:pt idx="369">
                  <c:v>749078740</c:v>
                </c:pt>
                <c:pt idx="370">
                  <c:v>745567869</c:v>
                </c:pt>
                <c:pt idx="371">
                  <c:v>741306883</c:v>
                </c:pt>
                <c:pt idx="372">
                  <c:v>752703500</c:v>
                </c:pt>
                <c:pt idx="373">
                  <c:v>756755074</c:v>
                </c:pt>
                <c:pt idx="374">
                  <c:v>753663381</c:v>
                </c:pt>
                <c:pt idx="375">
                  <c:v>756843840</c:v>
                </c:pt>
                <c:pt idx="376">
                  <c:v>753675698</c:v>
                </c:pt>
                <c:pt idx="377">
                  <c:v>754044778</c:v>
                </c:pt>
                <c:pt idx="378">
                  <c:v>768386069</c:v>
                </c:pt>
                <c:pt idx="379">
                  <c:v>771701491</c:v>
                </c:pt>
                <c:pt idx="380">
                  <c:v>769272428</c:v>
                </c:pt>
                <c:pt idx="381">
                  <c:v>755996915</c:v>
                </c:pt>
                <c:pt idx="382">
                  <c:v>746355061</c:v>
                </c:pt>
                <c:pt idx="383">
                  <c:v>739978632</c:v>
                </c:pt>
                <c:pt idx="384">
                  <c:v>741614469</c:v>
                </c:pt>
                <c:pt idx="385">
                  <c:v>768165885</c:v>
                </c:pt>
                <c:pt idx="386">
                  <c:v>743773798</c:v>
                </c:pt>
                <c:pt idx="387">
                  <c:v>701807852</c:v>
                </c:pt>
                <c:pt idx="388">
                  <c:v>707023299</c:v>
                </c:pt>
                <c:pt idx="389">
                  <c:v>708217777</c:v>
                </c:pt>
                <c:pt idx="390">
                  <c:v>702862248</c:v>
                </c:pt>
                <c:pt idx="391">
                  <c:v>711330735</c:v>
                </c:pt>
                <c:pt idx="392">
                  <c:v>700459718</c:v>
                </c:pt>
                <c:pt idx="393">
                  <c:v>704094877</c:v>
                </c:pt>
                <c:pt idx="394">
                  <c:v>718904072</c:v>
                </c:pt>
                <c:pt idx="395">
                  <c:v>689821368</c:v>
                </c:pt>
                <c:pt idx="396">
                  <c:v>668076876</c:v>
                </c:pt>
                <c:pt idx="397">
                  <c:v>669553497</c:v>
                </c:pt>
                <c:pt idx="398">
                  <c:v>656029217</c:v>
                </c:pt>
                <c:pt idx="399">
                  <c:v>418234147</c:v>
                </c:pt>
                <c:pt idx="400">
                  <c:v>397120675</c:v>
                </c:pt>
                <c:pt idx="401">
                  <c:v>304548708</c:v>
                </c:pt>
              </c:numCache>
            </c:numRef>
          </c:yVal>
          <c:smooth val="0"/>
          <c:extLst>
            <c:ext xmlns:c16="http://schemas.microsoft.com/office/drawing/2014/chart" uri="{C3380CC4-5D6E-409C-BE32-E72D297353CC}">
              <c16:uniqueId val="{00000000-B0DD-C144-9E0A-085E427AB5F1}"/>
            </c:ext>
          </c:extLst>
        </c:ser>
        <c:dLbls>
          <c:showLegendKey val="0"/>
          <c:showVal val="0"/>
          <c:showCatName val="0"/>
          <c:showSerName val="0"/>
          <c:showPercent val="0"/>
          <c:showBubbleSize val="0"/>
        </c:dLbls>
        <c:axId val="894669631"/>
        <c:axId val="219054447"/>
      </c:scatterChart>
      <c:valAx>
        <c:axId val="894669631"/>
        <c:scaling>
          <c:orientation val="minMax"/>
          <c:max val="44679"/>
          <c:min val="44292"/>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majorUnit val="90"/>
      </c:valAx>
      <c:valAx>
        <c:axId val="219054447"/>
        <c:scaling>
          <c:orientation val="minMax"/>
        </c:scaling>
        <c:delete val="0"/>
        <c:axPos val="l"/>
        <c:majorGridlines>
          <c:spPr>
            <a:ln w="9525" cap="flat" cmpd="sng" algn="ctr">
              <a:solidFill>
                <a:srgbClr val="3B3D40">
                  <a:alpha val="11000"/>
                </a:srgbClr>
              </a:solidFill>
              <a:round/>
            </a:ln>
            <a:effectLst/>
          </c:spPr>
        </c:majorGridlines>
        <c:numFmt formatCode="[$$-409]#,##0.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sz="1862" b="0" i="0" u="none" strike="noStrike" baseline="0" dirty="0">
                <a:effectLst/>
              </a:rPr>
              <a:t>Total Value Locked (TVL) </a:t>
            </a:r>
            <a:r>
              <a:rPr lang="en-US" dirty="0"/>
              <a:t> Anchor</a:t>
            </a:r>
          </a:p>
        </c:rich>
      </c:tx>
      <c:layout>
        <c:manualLayout>
          <c:xMode val="edge"/>
          <c:yMode val="edge"/>
          <c:x val="0.23398552084666158"/>
          <c:y val="7.6756358080643464E-3"/>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0.11344254750558555"/>
          <c:y val="0.11224629372512462"/>
          <c:w val="0.82724576718436438"/>
          <c:h val="0.80958983348241043"/>
        </c:manualLayout>
      </c:layout>
      <c:scatterChart>
        <c:scatterStyle val="lineMarker"/>
        <c:varyColors val="0"/>
        <c:ser>
          <c:idx val="0"/>
          <c:order val="0"/>
          <c:tx>
            <c:strRef>
              <c:f>Sheet1!$B$1</c:f>
              <c:strCache>
                <c:ptCount val="1"/>
                <c:pt idx="0">
                  <c:v>TVL Mirror</c:v>
                </c:pt>
              </c:strCache>
            </c:strRef>
          </c:tx>
          <c:spPr>
            <a:ln w="38100" cap="rnd">
              <a:solidFill>
                <a:schemeClr val="tx2">
                  <a:lumMod val="40000"/>
                  <a:lumOff val="60000"/>
                </a:schemeClr>
              </a:solidFill>
              <a:round/>
            </a:ln>
            <a:effectLst/>
          </c:spPr>
          <c:marker>
            <c:symbol val="none"/>
          </c:marker>
          <c:xVal>
            <c:numRef>
              <c:f>Sheet1!$A$2:$A$387</c:f>
              <c:numCache>
                <c:formatCode>m/d/yy</c:formatCode>
                <c:ptCount val="386"/>
                <c:pt idx="0">
                  <c:v>44308</c:v>
                </c:pt>
                <c:pt idx="1">
                  <c:v>44309</c:v>
                </c:pt>
                <c:pt idx="2">
                  <c:v>44310</c:v>
                </c:pt>
                <c:pt idx="3">
                  <c:v>44311</c:v>
                </c:pt>
                <c:pt idx="4">
                  <c:v>44312</c:v>
                </c:pt>
                <c:pt idx="5">
                  <c:v>44313</c:v>
                </c:pt>
                <c:pt idx="6">
                  <c:v>44314</c:v>
                </c:pt>
                <c:pt idx="7">
                  <c:v>44315</c:v>
                </c:pt>
                <c:pt idx="8">
                  <c:v>44316</c:v>
                </c:pt>
                <c:pt idx="9">
                  <c:v>44317</c:v>
                </c:pt>
                <c:pt idx="10">
                  <c:v>44318</c:v>
                </c:pt>
                <c:pt idx="11">
                  <c:v>44319</c:v>
                </c:pt>
                <c:pt idx="12">
                  <c:v>44320</c:v>
                </c:pt>
                <c:pt idx="13">
                  <c:v>44321</c:v>
                </c:pt>
                <c:pt idx="14">
                  <c:v>44322</c:v>
                </c:pt>
                <c:pt idx="15">
                  <c:v>44323</c:v>
                </c:pt>
                <c:pt idx="16">
                  <c:v>44324</c:v>
                </c:pt>
                <c:pt idx="17">
                  <c:v>44325</c:v>
                </c:pt>
                <c:pt idx="18">
                  <c:v>44326</c:v>
                </c:pt>
                <c:pt idx="19">
                  <c:v>44327</c:v>
                </c:pt>
                <c:pt idx="20">
                  <c:v>44328</c:v>
                </c:pt>
                <c:pt idx="21">
                  <c:v>44329</c:v>
                </c:pt>
                <c:pt idx="22">
                  <c:v>44330</c:v>
                </c:pt>
                <c:pt idx="23">
                  <c:v>44331</c:v>
                </c:pt>
                <c:pt idx="24">
                  <c:v>44332</c:v>
                </c:pt>
                <c:pt idx="25">
                  <c:v>44333</c:v>
                </c:pt>
                <c:pt idx="26">
                  <c:v>44334</c:v>
                </c:pt>
                <c:pt idx="27">
                  <c:v>44335</c:v>
                </c:pt>
                <c:pt idx="28">
                  <c:v>44336</c:v>
                </c:pt>
                <c:pt idx="29">
                  <c:v>44337</c:v>
                </c:pt>
                <c:pt idx="30">
                  <c:v>44338</c:v>
                </c:pt>
                <c:pt idx="31">
                  <c:v>44339</c:v>
                </c:pt>
                <c:pt idx="32">
                  <c:v>44340</c:v>
                </c:pt>
                <c:pt idx="33">
                  <c:v>44341</c:v>
                </c:pt>
                <c:pt idx="34">
                  <c:v>44342</c:v>
                </c:pt>
                <c:pt idx="35">
                  <c:v>44343</c:v>
                </c:pt>
                <c:pt idx="36">
                  <c:v>44344</c:v>
                </c:pt>
                <c:pt idx="37">
                  <c:v>44345</c:v>
                </c:pt>
                <c:pt idx="38">
                  <c:v>44346</c:v>
                </c:pt>
                <c:pt idx="39">
                  <c:v>44347</c:v>
                </c:pt>
                <c:pt idx="40">
                  <c:v>44348</c:v>
                </c:pt>
                <c:pt idx="41">
                  <c:v>44349</c:v>
                </c:pt>
                <c:pt idx="42">
                  <c:v>44350</c:v>
                </c:pt>
                <c:pt idx="43">
                  <c:v>44351</c:v>
                </c:pt>
                <c:pt idx="44">
                  <c:v>44352</c:v>
                </c:pt>
                <c:pt idx="45">
                  <c:v>44353</c:v>
                </c:pt>
                <c:pt idx="46">
                  <c:v>44354</c:v>
                </c:pt>
                <c:pt idx="47">
                  <c:v>44355</c:v>
                </c:pt>
                <c:pt idx="48">
                  <c:v>44356</c:v>
                </c:pt>
                <c:pt idx="49">
                  <c:v>44357</c:v>
                </c:pt>
                <c:pt idx="50">
                  <c:v>44358</c:v>
                </c:pt>
                <c:pt idx="51">
                  <c:v>44359</c:v>
                </c:pt>
                <c:pt idx="52">
                  <c:v>44360</c:v>
                </c:pt>
                <c:pt idx="53">
                  <c:v>44361</c:v>
                </c:pt>
                <c:pt idx="54">
                  <c:v>44362</c:v>
                </c:pt>
                <c:pt idx="55">
                  <c:v>44363</c:v>
                </c:pt>
                <c:pt idx="56">
                  <c:v>44364</c:v>
                </c:pt>
                <c:pt idx="57">
                  <c:v>44365</c:v>
                </c:pt>
                <c:pt idx="58">
                  <c:v>44366</c:v>
                </c:pt>
                <c:pt idx="59">
                  <c:v>44367</c:v>
                </c:pt>
                <c:pt idx="60">
                  <c:v>44368</c:v>
                </c:pt>
                <c:pt idx="61">
                  <c:v>44369</c:v>
                </c:pt>
                <c:pt idx="62">
                  <c:v>44370</c:v>
                </c:pt>
                <c:pt idx="63">
                  <c:v>44371</c:v>
                </c:pt>
                <c:pt idx="64">
                  <c:v>44372</c:v>
                </c:pt>
                <c:pt idx="65">
                  <c:v>44373</c:v>
                </c:pt>
                <c:pt idx="66">
                  <c:v>44374</c:v>
                </c:pt>
                <c:pt idx="67">
                  <c:v>44375</c:v>
                </c:pt>
                <c:pt idx="68">
                  <c:v>44376</c:v>
                </c:pt>
                <c:pt idx="69">
                  <c:v>44377</c:v>
                </c:pt>
                <c:pt idx="70">
                  <c:v>44378</c:v>
                </c:pt>
                <c:pt idx="71">
                  <c:v>44379</c:v>
                </c:pt>
                <c:pt idx="72">
                  <c:v>44380</c:v>
                </c:pt>
                <c:pt idx="73">
                  <c:v>44381</c:v>
                </c:pt>
                <c:pt idx="74">
                  <c:v>44382</c:v>
                </c:pt>
                <c:pt idx="75">
                  <c:v>44383</c:v>
                </c:pt>
                <c:pt idx="76">
                  <c:v>44384</c:v>
                </c:pt>
                <c:pt idx="77">
                  <c:v>44385</c:v>
                </c:pt>
                <c:pt idx="78">
                  <c:v>44386</c:v>
                </c:pt>
                <c:pt idx="79">
                  <c:v>44387</c:v>
                </c:pt>
                <c:pt idx="80">
                  <c:v>44388</c:v>
                </c:pt>
                <c:pt idx="81">
                  <c:v>44389</c:v>
                </c:pt>
                <c:pt idx="82">
                  <c:v>44390</c:v>
                </c:pt>
                <c:pt idx="83">
                  <c:v>44391</c:v>
                </c:pt>
                <c:pt idx="84">
                  <c:v>44392</c:v>
                </c:pt>
                <c:pt idx="85">
                  <c:v>44393</c:v>
                </c:pt>
                <c:pt idx="86">
                  <c:v>44394</c:v>
                </c:pt>
                <c:pt idx="87">
                  <c:v>44395</c:v>
                </c:pt>
                <c:pt idx="88">
                  <c:v>44396</c:v>
                </c:pt>
                <c:pt idx="89">
                  <c:v>44397</c:v>
                </c:pt>
                <c:pt idx="90">
                  <c:v>44398</c:v>
                </c:pt>
                <c:pt idx="91">
                  <c:v>44399</c:v>
                </c:pt>
                <c:pt idx="92">
                  <c:v>44400</c:v>
                </c:pt>
                <c:pt idx="93">
                  <c:v>44401</c:v>
                </c:pt>
                <c:pt idx="94">
                  <c:v>44402</c:v>
                </c:pt>
                <c:pt idx="95">
                  <c:v>44403</c:v>
                </c:pt>
                <c:pt idx="96">
                  <c:v>44404</c:v>
                </c:pt>
                <c:pt idx="97">
                  <c:v>44405</c:v>
                </c:pt>
                <c:pt idx="98">
                  <c:v>44406</c:v>
                </c:pt>
                <c:pt idx="99">
                  <c:v>44407</c:v>
                </c:pt>
                <c:pt idx="100">
                  <c:v>44408</c:v>
                </c:pt>
                <c:pt idx="101">
                  <c:v>44409</c:v>
                </c:pt>
                <c:pt idx="102">
                  <c:v>44410</c:v>
                </c:pt>
                <c:pt idx="103">
                  <c:v>44411</c:v>
                </c:pt>
                <c:pt idx="104">
                  <c:v>44412</c:v>
                </c:pt>
                <c:pt idx="105">
                  <c:v>44413</c:v>
                </c:pt>
                <c:pt idx="106">
                  <c:v>44414</c:v>
                </c:pt>
                <c:pt idx="107">
                  <c:v>44415</c:v>
                </c:pt>
                <c:pt idx="108">
                  <c:v>44416</c:v>
                </c:pt>
                <c:pt idx="109">
                  <c:v>44417</c:v>
                </c:pt>
                <c:pt idx="110">
                  <c:v>44418</c:v>
                </c:pt>
                <c:pt idx="111">
                  <c:v>44419</c:v>
                </c:pt>
                <c:pt idx="112">
                  <c:v>44420</c:v>
                </c:pt>
                <c:pt idx="113">
                  <c:v>44421</c:v>
                </c:pt>
                <c:pt idx="114">
                  <c:v>44422</c:v>
                </c:pt>
                <c:pt idx="115">
                  <c:v>44423</c:v>
                </c:pt>
                <c:pt idx="116">
                  <c:v>44424</c:v>
                </c:pt>
                <c:pt idx="117">
                  <c:v>44425</c:v>
                </c:pt>
                <c:pt idx="118">
                  <c:v>44426</c:v>
                </c:pt>
                <c:pt idx="119">
                  <c:v>44427</c:v>
                </c:pt>
                <c:pt idx="120">
                  <c:v>44428</c:v>
                </c:pt>
                <c:pt idx="121">
                  <c:v>44429</c:v>
                </c:pt>
                <c:pt idx="122">
                  <c:v>44430</c:v>
                </c:pt>
                <c:pt idx="123">
                  <c:v>44431</c:v>
                </c:pt>
                <c:pt idx="124">
                  <c:v>44432</c:v>
                </c:pt>
                <c:pt idx="125">
                  <c:v>44433</c:v>
                </c:pt>
                <c:pt idx="126">
                  <c:v>44434</c:v>
                </c:pt>
                <c:pt idx="127">
                  <c:v>44435</c:v>
                </c:pt>
                <c:pt idx="128">
                  <c:v>44436</c:v>
                </c:pt>
                <c:pt idx="129">
                  <c:v>44437</c:v>
                </c:pt>
                <c:pt idx="130">
                  <c:v>44438</c:v>
                </c:pt>
                <c:pt idx="131">
                  <c:v>44439</c:v>
                </c:pt>
                <c:pt idx="132">
                  <c:v>44440</c:v>
                </c:pt>
                <c:pt idx="133">
                  <c:v>44441</c:v>
                </c:pt>
                <c:pt idx="134">
                  <c:v>44442</c:v>
                </c:pt>
                <c:pt idx="135">
                  <c:v>44443</c:v>
                </c:pt>
                <c:pt idx="136">
                  <c:v>44444</c:v>
                </c:pt>
                <c:pt idx="137">
                  <c:v>44445</c:v>
                </c:pt>
                <c:pt idx="138">
                  <c:v>44446</c:v>
                </c:pt>
                <c:pt idx="139">
                  <c:v>44447</c:v>
                </c:pt>
                <c:pt idx="140">
                  <c:v>44448</c:v>
                </c:pt>
                <c:pt idx="141">
                  <c:v>44449</c:v>
                </c:pt>
                <c:pt idx="142">
                  <c:v>44450</c:v>
                </c:pt>
                <c:pt idx="143">
                  <c:v>44451</c:v>
                </c:pt>
                <c:pt idx="144">
                  <c:v>44452</c:v>
                </c:pt>
                <c:pt idx="145">
                  <c:v>44453</c:v>
                </c:pt>
                <c:pt idx="146">
                  <c:v>44454</c:v>
                </c:pt>
                <c:pt idx="147">
                  <c:v>44455</c:v>
                </c:pt>
                <c:pt idx="148">
                  <c:v>44456</c:v>
                </c:pt>
                <c:pt idx="149">
                  <c:v>44457</c:v>
                </c:pt>
                <c:pt idx="150">
                  <c:v>44458</c:v>
                </c:pt>
                <c:pt idx="151">
                  <c:v>44459</c:v>
                </c:pt>
                <c:pt idx="152">
                  <c:v>44460</c:v>
                </c:pt>
                <c:pt idx="153">
                  <c:v>44461</c:v>
                </c:pt>
                <c:pt idx="154">
                  <c:v>44462</c:v>
                </c:pt>
                <c:pt idx="155">
                  <c:v>44463</c:v>
                </c:pt>
                <c:pt idx="156">
                  <c:v>44464</c:v>
                </c:pt>
                <c:pt idx="157">
                  <c:v>44465</c:v>
                </c:pt>
                <c:pt idx="158">
                  <c:v>44466</c:v>
                </c:pt>
                <c:pt idx="159">
                  <c:v>44467</c:v>
                </c:pt>
                <c:pt idx="160">
                  <c:v>44468</c:v>
                </c:pt>
                <c:pt idx="161">
                  <c:v>44469</c:v>
                </c:pt>
                <c:pt idx="162">
                  <c:v>44470</c:v>
                </c:pt>
                <c:pt idx="163">
                  <c:v>44471</c:v>
                </c:pt>
                <c:pt idx="164">
                  <c:v>44472</c:v>
                </c:pt>
                <c:pt idx="165">
                  <c:v>44473</c:v>
                </c:pt>
                <c:pt idx="166">
                  <c:v>44474</c:v>
                </c:pt>
                <c:pt idx="167">
                  <c:v>44475</c:v>
                </c:pt>
                <c:pt idx="168">
                  <c:v>44476</c:v>
                </c:pt>
                <c:pt idx="169">
                  <c:v>44477</c:v>
                </c:pt>
                <c:pt idx="170">
                  <c:v>44478</c:v>
                </c:pt>
                <c:pt idx="171">
                  <c:v>44479</c:v>
                </c:pt>
                <c:pt idx="172">
                  <c:v>44480</c:v>
                </c:pt>
                <c:pt idx="173">
                  <c:v>44481</c:v>
                </c:pt>
                <c:pt idx="174">
                  <c:v>44482</c:v>
                </c:pt>
                <c:pt idx="175">
                  <c:v>44483</c:v>
                </c:pt>
                <c:pt idx="176">
                  <c:v>44484</c:v>
                </c:pt>
                <c:pt idx="177">
                  <c:v>44485</c:v>
                </c:pt>
                <c:pt idx="178">
                  <c:v>44486</c:v>
                </c:pt>
                <c:pt idx="179">
                  <c:v>44487</c:v>
                </c:pt>
                <c:pt idx="180">
                  <c:v>44488</c:v>
                </c:pt>
                <c:pt idx="181">
                  <c:v>44489</c:v>
                </c:pt>
                <c:pt idx="182">
                  <c:v>44490</c:v>
                </c:pt>
                <c:pt idx="183">
                  <c:v>44491</c:v>
                </c:pt>
                <c:pt idx="184">
                  <c:v>44492</c:v>
                </c:pt>
                <c:pt idx="185">
                  <c:v>44493</c:v>
                </c:pt>
                <c:pt idx="186">
                  <c:v>44494</c:v>
                </c:pt>
                <c:pt idx="187">
                  <c:v>44495</c:v>
                </c:pt>
                <c:pt idx="188">
                  <c:v>44496</c:v>
                </c:pt>
                <c:pt idx="189">
                  <c:v>44497</c:v>
                </c:pt>
                <c:pt idx="190">
                  <c:v>44498</c:v>
                </c:pt>
                <c:pt idx="191">
                  <c:v>44499</c:v>
                </c:pt>
                <c:pt idx="192">
                  <c:v>44500</c:v>
                </c:pt>
                <c:pt idx="193">
                  <c:v>44501</c:v>
                </c:pt>
                <c:pt idx="194">
                  <c:v>44502</c:v>
                </c:pt>
                <c:pt idx="195">
                  <c:v>44503</c:v>
                </c:pt>
                <c:pt idx="196">
                  <c:v>44504</c:v>
                </c:pt>
                <c:pt idx="197">
                  <c:v>44505</c:v>
                </c:pt>
                <c:pt idx="198">
                  <c:v>44506</c:v>
                </c:pt>
                <c:pt idx="199">
                  <c:v>44507</c:v>
                </c:pt>
                <c:pt idx="200">
                  <c:v>44508</c:v>
                </c:pt>
                <c:pt idx="201">
                  <c:v>44509</c:v>
                </c:pt>
                <c:pt idx="202">
                  <c:v>44510</c:v>
                </c:pt>
                <c:pt idx="203">
                  <c:v>44511</c:v>
                </c:pt>
                <c:pt idx="204">
                  <c:v>44512</c:v>
                </c:pt>
                <c:pt idx="205">
                  <c:v>44513</c:v>
                </c:pt>
                <c:pt idx="206">
                  <c:v>44514</c:v>
                </c:pt>
                <c:pt idx="207">
                  <c:v>44515</c:v>
                </c:pt>
                <c:pt idx="208">
                  <c:v>44516</c:v>
                </c:pt>
                <c:pt idx="209">
                  <c:v>44517</c:v>
                </c:pt>
                <c:pt idx="210">
                  <c:v>44518</c:v>
                </c:pt>
                <c:pt idx="211">
                  <c:v>44519</c:v>
                </c:pt>
                <c:pt idx="212">
                  <c:v>44520</c:v>
                </c:pt>
                <c:pt idx="213">
                  <c:v>44521</c:v>
                </c:pt>
                <c:pt idx="214">
                  <c:v>44522</c:v>
                </c:pt>
                <c:pt idx="215">
                  <c:v>44523</c:v>
                </c:pt>
                <c:pt idx="216">
                  <c:v>44524</c:v>
                </c:pt>
                <c:pt idx="217">
                  <c:v>44525</c:v>
                </c:pt>
                <c:pt idx="218">
                  <c:v>44526</c:v>
                </c:pt>
                <c:pt idx="219">
                  <c:v>44527</c:v>
                </c:pt>
                <c:pt idx="220">
                  <c:v>44528</c:v>
                </c:pt>
                <c:pt idx="221">
                  <c:v>44529</c:v>
                </c:pt>
                <c:pt idx="222">
                  <c:v>44530</c:v>
                </c:pt>
                <c:pt idx="223">
                  <c:v>44531</c:v>
                </c:pt>
                <c:pt idx="224">
                  <c:v>44532</c:v>
                </c:pt>
                <c:pt idx="225">
                  <c:v>44533</c:v>
                </c:pt>
                <c:pt idx="226">
                  <c:v>44534</c:v>
                </c:pt>
                <c:pt idx="227">
                  <c:v>44535</c:v>
                </c:pt>
                <c:pt idx="228">
                  <c:v>44536</c:v>
                </c:pt>
                <c:pt idx="229">
                  <c:v>44537</c:v>
                </c:pt>
                <c:pt idx="230">
                  <c:v>44538</c:v>
                </c:pt>
                <c:pt idx="231">
                  <c:v>44539</c:v>
                </c:pt>
                <c:pt idx="232">
                  <c:v>44540</c:v>
                </c:pt>
                <c:pt idx="233">
                  <c:v>44541</c:v>
                </c:pt>
                <c:pt idx="234">
                  <c:v>44542</c:v>
                </c:pt>
                <c:pt idx="235">
                  <c:v>44543</c:v>
                </c:pt>
                <c:pt idx="236">
                  <c:v>44544</c:v>
                </c:pt>
                <c:pt idx="237">
                  <c:v>44545</c:v>
                </c:pt>
                <c:pt idx="238">
                  <c:v>44546</c:v>
                </c:pt>
                <c:pt idx="239">
                  <c:v>44547</c:v>
                </c:pt>
                <c:pt idx="240">
                  <c:v>44548</c:v>
                </c:pt>
                <c:pt idx="241">
                  <c:v>44549</c:v>
                </c:pt>
                <c:pt idx="242">
                  <c:v>44550</c:v>
                </c:pt>
                <c:pt idx="243">
                  <c:v>44551</c:v>
                </c:pt>
                <c:pt idx="244">
                  <c:v>44552</c:v>
                </c:pt>
                <c:pt idx="245">
                  <c:v>44553</c:v>
                </c:pt>
                <c:pt idx="246">
                  <c:v>44554</c:v>
                </c:pt>
                <c:pt idx="247">
                  <c:v>44555</c:v>
                </c:pt>
                <c:pt idx="248">
                  <c:v>44556</c:v>
                </c:pt>
                <c:pt idx="249">
                  <c:v>44557</c:v>
                </c:pt>
                <c:pt idx="250">
                  <c:v>44558</c:v>
                </c:pt>
                <c:pt idx="251">
                  <c:v>44559</c:v>
                </c:pt>
                <c:pt idx="252">
                  <c:v>44560</c:v>
                </c:pt>
                <c:pt idx="253">
                  <c:v>44561</c:v>
                </c:pt>
                <c:pt idx="254">
                  <c:v>44562</c:v>
                </c:pt>
                <c:pt idx="255">
                  <c:v>44563</c:v>
                </c:pt>
                <c:pt idx="256">
                  <c:v>44564</c:v>
                </c:pt>
                <c:pt idx="257">
                  <c:v>44565</c:v>
                </c:pt>
                <c:pt idx="258">
                  <c:v>44566</c:v>
                </c:pt>
                <c:pt idx="259">
                  <c:v>44567</c:v>
                </c:pt>
                <c:pt idx="260">
                  <c:v>44568</c:v>
                </c:pt>
                <c:pt idx="261">
                  <c:v>44569</c:v>
                </c:pt>
                <c:pt idx="262">
                  <c:v>44570</c:v>
                </c:pt>
                <c:pt idx="263">
                  <c:v>44571</c:v>
                </c:pt>
                <c:pt idx="264">
                  <c:v>44572</c:v>
                </c:pt>
                <c:pt idx="265">
                  <c:v>44573</c:v>
                </c:pt>
                <c:pt idx="266">
                  <c:v>44574</c:v>
                </c:pt>
                <c:pt idx="267">
                  <c:v>44575</c:v>
                </c:pt>
                <c:pt idx="268">
                  <c:v>44576</c:v>
                </c:pt>
                <c:pt idx="269">
                  <c:v>44577</c:v>
                </c:pt>
                <c:pt idx="270">
                  <c:v>44578</c:v>
                </c:pt>
                <c:pt idx="271">
                  <c:v>44579</c:v>
                </c:pt>
                <c:pt idx="272">
                  <c:v>44580</c:v>
                </c:pt>
                <c:pt idx="273">
                  <c:v>44581</c:v>
                </c:pt>
                <c:pt idx="274">
                  <c:v>44582</c:v>
                </c:pt>
                <c:pt idx="275">
                  <c:v>44583</c:v>
                </c:pt>
                <c:pt idx="276">
                  <c:v>44584</c:v>
                </c:pt>
                <c:pt idx="277">
                  <c:v>44585</c:v>
                </c:pt>
                <c:pt idx="278">
                  <c:v>44586</c:v>
                </c:pt>
                <c:pt idx="279">
                  <c:v>44587</c:v>
                </c:pt>
                <c:pt idx="280">
                  <c:v>44588</c:v>
                </c:pt>
                <c:pt idx="281">
                  <c:v>44589</c:v>
                </c:pt>
                <c:pt idx="282">
                  <c:v>44590</c:v>
                </c:pt>
                <c:pt idx="283">
                  <c:v>44591</c:v>
                </c:pt>
                <c:pt idx="284">
                  <c:v>44592</c:v>
                </c:pt>
                <c:pt idx="285">
                  <c:v>44593</c:v>
                </c:pt>
                <c:pt idx="286">
                  <c:v>44594</c:v>
                </c:pt>
                <c:pt idx="287">
                  <c:v>44595</c:v>
                </c:pt>
                <c:pt idx="288">
                  <c:v>44596</c:v>
                </c:pt>
                <c:pt idx="289">
                  <c:v>44597</c:v>
                </c:pt>
                <c:pt idx="290">
                  <c:v>44598</c:v>
                </c:pt>
                <c:pt idx="291">
                  <c:v>44599</c:v>
                </c:pt>
                <c:pt idx="292">
                  <c:v>44600</c:v>
                </c:pt>
                <c:pt idx="293">
                  <c:v>44601</c:v>
                </c:pt>
                <c:pt idx="294">
                  <c:v>44602</c:v>
                </c:pt>
                <c:pt idx="295">
                  <c:v>44603</c:v>
                </c:pt>
                <c:pt idx="296">
                  <c:v>44604</c:v>
                </c:pt>
                <c:pt idx="297">
                  <c:v>44605</c:v>
                </c:pt>
                <c:pt idx="298">
                  <c:v>44606</c:v>
                </c:pt>
                <c:pt idx="299">
                  <c:v>44607</c:v>
                </c:pt>
                <c:pt idx="300">
                  <c:v>44608</c:v>
                </c:pt>
                <c:pt idx="301">
                  <c:v>44609</c:v>
                </c:pt>
                <c:pt idx="302">
                  <c:v>44610</c:v>
                </c:pt>
                <c:pt idx="303">
                  <c:v>44611</c:v>
                </c:pt>
                <c:pt idx="304">
                  <c:v>44612</c:v>
                </c:pt>
                <c:pt idx="305">
                  <c:v>44613</c:v>
                </c:pt>
                <c:pt idx="306">
                  <c:v>44614</c:v>
                </c:pt>
                <c:pt idx="307">
                  <c:v>44615</c:v>
                </c:pt>
                <c:pt idx="308">
                  <c:v>44616</c:v>
                </c:pt>
                <c:pt idx="309">
                  <c:v>44617</c:v>
                </c:pt>
                <c:pt idx="310">
                  <c:v>44618</c:v>
                </c:pt>
                <c:pt idx="311">
                  <c:v>44619</c:v>
                </c:pt>
                <c:pt idx="312">
                  <c:v>44620</c:v>
                </c:pt>
                <c:pt idx="313">
                  <c:v>44621</c:v>
                </c:pt>
                <c:pt idx="314">
                  <c:v>44622</c:v>
                </c:pt>
                <c:pt idx="315">
                  <c:v>44623</c:v>
                </c:pt>
                <c:pt idx="316">
                  <c:v>44624</c:v>
                </c:pt>
                <c:pt idx="317">
                  <c:v>44625</c:v>
                </c:pt>
                <c:pt idx="318">
                  <c:v>44626</c:v>
                </c:pt>
                <c:pt idx="319">
                  <c:v>44627</c:v>
                </c:pt>
                <c:pt idx="320">
                  <c:v>44628</c:v>
                </c:pt>
                <c:pt idx="321">
                  <c:v>44629</c:v>
                </c:pt>
                <c:pt idx="322">
                  <c:v>44630</c:v>
                </c:pt>
                <c:pt idx="323">
                  <c:v>44631</c:v>
                </c:pt>
                <c:pt idx="324">
                  <c:v>44632</c:v>
                </c:pt>
                <c:pt idx="325">
                  <c:v>44633</c:v>
                </c:pt>
                <c:pt idx="326">
                  <c:v>44634</c:v>
                </c:pt>
                <c:pt idx="327">
                  <c:v>44635</c:v>
                </c:pt>
                <c:pt idx="328">
                  <c:v>44636</c:v>
                </c:pt>
                <c:pt idx="329">
                  <c:v>44637</c:v>
                </c:pt>
                <c:pt idx="330">
                  <c:v>44638</c:v>
                </c:pt>
                <c:pt idx="331">
                  <c:v>44639</c:v>
                </c:pt>
                <c:pt idx="332">
                  <c:v>44640</c:v>
                </c:pt>
                <c:pt idx="333">
                  <c:v>44641</c:v>
                </c:pt>
                <c:pt idx="334">
                  <c:v>44642</c:v>
                </c:pt>
                <c:pt idx="335">
                  <c:v>44643</c:v>
                </c:pt>
                <c:pt idx="336">
                  <c:v>44644</c:v>
                </c:pt>
                <c:pt idx="337">
                  <c:v>44645</c:v>
                </c:pt>
                <c:pt idx="338">
                  <c:v>44646</c:v>
                </c:pt>
                <c:pt idx="339">
                  <c:v>44647</c:v>
                </c:pt>
                <c:pt idx="340">
                  <c:v>44648</c:v>
                </c:pt>
                <c:pt idx="341">
                  <c:v>44649</c:v>
                </c:pt>
                <c:pt idx="342">
                  <c:v>44650</c:v>
                </c:pt>
                <c:pt idx="343">
                  <c:v>44651</c:v>
                </c:pt>
                <c:pt idx="344">
                  <c:v>44652</c:v>
                </c:pt>
                <c:pt idx="345">
                  <c:v>44653</c:v>
                </c:pt>
                <c:pt idx="346">
                  <c:v>44654</c:v>
                </c:pt>
                <c:pt idx="347">
                  <c:v>44655</c:v>
                </c:pt>
                <c:pt idx="348">
                  <c:v>44656</c:v>
                </c:pt>
                <c:pt idx="349">
                  <c:v>44657</c:v>
                </c:pt>
                <c:pt idx="350">
                  <c:v>44658</c:v>
                </c:pt>
                <c:pt idx="351">
                  <c:v>44659</c:v>
                </c:pt>
                <c:pt idx="352">
                  <c:v>44660</c:v>
                </c:pt>
                <c:pt idx="353">
                  <c:v>44661</c:v>
                </c:pt>
                <c:pt idx="354">
                  <c:v>44662</c:v>
                </c:pt>
                <c:pt idx="355">
                  <c:v>44663</c:v>
                </c:pt>
                <c:pt idx="356">
                  <c:v>44664</c:v>
                </c:pt>
                <c:pt idx="357">
                  <c:v>44665</c:v>
                </c:pt>
                <c:pt idx="358">
                  <c:v>44666</c:v>
                </c:pt>
                <c:pt idx="359">
                  <c:v>44667</c:v>
                </c:pt>
                <c:pt idx="360">
                  <c:v>44668</c:v>
                </c:pt>
                <c:pt idx="361">
                  <c:v>44669</c:v>
                </c:pt>
                <c:pt idx="362">
                  <c:v>44670</c:v>
                </c:pt>
                <c:pt idx="363">
                  <c:v>44671</c:v>
                </c:pt>
                <c:pt idx="364">
                  <c:v>44672</c:v>
                </c:pt>
                <c:pt idx="365">
                  <c:v>44673</c:v>
                </c:pt>
                <c:pt idx="366">
                  <c:v>44674</c:v>
                </c:pt>
                <c:pt idx="367">
                  <c:v>44675</c:v>
                </c:pt>
                <c:pt idx="368">
                  <c:v>44676</c:v>
                </c:pt>
                <c:pt idx="369">
                  <c:v>44677</c:v>
                </c:pt>
                <c:pt idx="370">
                  <c:v>44678</c:v>
                </c:pt>
                <c:pt idx="371">
                  <c:v>44679</c:v>
                </c:pt>
                <c:pt idx="372">
                  <c:v>44680</c:v>
                </c:pt>
                <c:pt idx="373">
                  <c:v>44681</c:v>
                </c:pt>
                <c:pt idx="374">
                  <c:v>44682</c:v>
                </c:pt>
                <c:pt idx="375">
                  <c:v>44683</c:v>
                </c:pt>
                <c:pt idx="376">
                  <c:v>44684</c:v>
                </c:pt>
                <c:pt idx="377">
                  <c:v>44685</c:v>
                </c:pt>
                <c:pt idx="378">
                  <c:v>44686</c:v>
                </c:pt>
                <c:pt idx="379">
                  <c:v>44687</c:v>
                </c:pt>
                <c:pt idx="380">
                  <c:v>44688</c:v>
                </c:pt>
                <c:pt idx="381">
                  <c:v>44689</c:v>
                </c:pt>
                <c:pt idx="382">
                  <c:v>44690</c:v>
                </c:pt>
                <c:pt idx="383">
                  <c:v>44691</c:v>
                </c:pt>
                <c:pt idx="384">
                  <c:v>44692</c:v>
                </c:pt>
                <c:pt idx="385">
                  <c:v>44693</c:v>
                </c:pt>
              </c:numCache>
            </c:numRef>
          </c:xVal>
          <c:yVal>
            <c:numRef>
              <c:f>Sheet1!$B$2:$B$387</c:f>
              <c:numCache>
                <c:formatCode>_("¤"* #,##0.00_);_("¤"* \(#,##0.00\);_("¤"* "-"??_);_(@_)</c:formatCode>
                <c:ptCount val="386"/>
                <c:pt idx="0">
                  <c:v>569706184.31700397</c:v>
                </c:pt>
                <c:pt idx="1">
                  <c:v>574932685.62632406</c:v>
                </c:pt>
                <c:pt idx="2">
                  <c:v>587436905.29319596</c:v>
                </c:pt>
                <c:pt idx="3">
                  <c:v>649396115.86695194</c:v>
                </c:pt>
                <c:pt idx="4">
                  <c:v>728960299.785496</c:v>
                </c:pt>
                <c:pt idx="5">
                  <c:v>710048432.24042499</c:v>
                </c:pt>
                <c:pt idx="6">
                  <c:v>704193696.70530498</c:v>
                </c:pt>
                <c:pt idx="7">
                  <c:v>668471543.82974398</c:v>
                </c:pt>
                <c:pt idx="8">
                  <c:v>702240855.47893596</c:v>
                </c:pt>
                <c:pt idx="9">
                  <c:v>766019269.37123203</c:v>
                </c:pt>
                <c:pt idx="10">
                  <c:v>752128650.30606401</c:v>
                </c:pt>
                <c:pt idx="11">
                  <c:v>817836194.92374098</c:v>
                </c:pt>
                <c:pt idx="12">
                  <c:v>753420991.84993196</c:v>
                </c:pt>
                <c:pt idx="13">
                  <c:v>738025564.64370203</c:v>
                </c:pt>
                <c:pt idx="14">
                  <c:v>762742118.867805</c:v>
                </c:pt>
                <c:pt idx="15">
                  <c:v>750790447.46670794</c:v>
                </c:pt>
                <c:pt idx="16">
                  <c:v>749199381.84511304</c:v>
                </c:pt>
                <c:pt idx="17">
                  <c:v>771003027.10496104</c:v>
                </c:pt>
                <c:pt idx="18">
                  <c:v>773468144.96668196</c:v>
                </c:pt>
                <c:pt idx="19">
                  <c:v>721843536.49863899</c:v>
                </c:pt>
                <c:pt idx="20">
                  <c:v>763234979.79352999</c:v>
                </c:pt>
                <c:pt idx="21">
                  <c:v>756474154.589149</c:v>
                </c:pt>
                <c:pt idx="22">
                  <c:v>782468160.87925804</c:v>
                </c:pt>
                <c:pt idx="23">
                  <c:v>735386512.66819298</c:v>
                </c:pt>
                <c:pt idx="24">
                  <c:v>779914239.089867</c:v>
                </c:pt>
                <c:pt idx="25">
                  <c:v>730444837.55777597</c:v>
                </c:pt>
                <c:pt idx="26">
                  <c:v>772766260.05268896</c:v>
                </c:pt>
                <c:pt idx="27">
                  <c:v>564059147.24123096</c:v>
                </c:pt>
                <c:pt idx="28">
                  <c:v>597892318.70513201</c:v>
                </c:pt>
                <c:pt idx="29">
                  <c:v>538332924.38091695</c:v>
                </c:pt>
                <c:pt idx="30">
                  <c:v>503257413.623918</c:v>
                </c:pt>
                <c:pt idx="31">
                  <c:v>406456879.19297898</c:v>
                </c:pt>
                <c:pt idx="32">
                  <c:v>503651251.16451102</c:v>
                </c:pt>
                <c:pt idx="33">
                  <c:v>505245221.13002598</c:v>
                </c:pt>
                <c:pt idx="34">
                  <c:v>540947760.56851196</c:v>
                </c:pt>
                <c:pt idx="35">
                  <c:v>512961437.49248201</c:v>
                </c:pt>
                <c:pt idx="36">
                  <c:v>486327085.70800102</c:v>
                </c:pt>
                <c:pt idx="37">
                  <c:v>468507841.77006203</c:v>
                </c:pt>
                <c:pt idx="38">
                  <c:v>503377941.79088002</c:v>
                </c:pt>
                <c:pt idx="39">
                  <c:v>541552969.080863</c:v>
                </c:pt>
                <c:pt idx="40">
                  <c:v>532302282.65917301</c:v>
                </c:pt>
                <c:pt idx="41">
                  <c:v>562706713.14996505</c:v>
                </c:pt>
                <c:pt idx="42">
                  <c:v>605201940.91398501</c:v>
                </c:pt>
                <c:pt idx="43">
                  <c:v>546211426.28499901</c:v>
                </c:pt>
                <c:pt idx="44">
                  <c:v>530343519.54545099</c:v>
                </c:pt>
                <c:pt idx="45">
                  <c:v>538253385.39197505</c:v>
                </c:pt>
                <c:pt idx="46">
                  <c:v>508030664.34924698</c:v>
                </c:pt>
                <c:pt idx="47">
                  <c:v>533624077.66130602</c:v>
                </c:pt>
                <c:pt idx="48">
                  <c:v>570491465.41333902</c:v>
                </c:pt>
                <c:pt idx="49">
                  <c:v>577000368.461573</c:v>
                </c:pt>
                <c:pt idx="50">
                  <c:v>549838881.454813</c:v>
                </c:pt>
                <c:pt idx="51">
                  <c:v>556523271.00924695</c:v>
                </c:pt>
                <c:pt idx="52">
                  <c:v>606947144.17183006</c:v>
                </c:pt>
                <c:pt idx="53">
                  <c:v>629144011.62872005</c:v>
                </c:pt>
                <c:pt idx="54">
                  <c:v>661486633.55440497</c:v>
                </c:pt>
                <c:pt idx="55">
                  <c:v>640454721.00528896</c:v>
                </c:pt>
                <c:pt idx="56">
                  <c:v>642706139.77612495</c:v>
                </c:pt>
                <c:pt idx="57">
                  <c:v>620346399.14381695</c:v>
                </c:pt>
                <c:pt idx="58">
                  <c:v>623953942.764727</c:v>
                </c:pt>
                <c:pt idx="59">
                  <c:v>640100894.81061196</c:v>
                </c:pt>
                <c:pt idx="60">
                  <c:v>568855905.36607206</c:v>
                </c:pt>
                <c:pt idx="61">
                  <c:v>576751335.32531798</c:v>
                </c:pt>
                <c:pt idx="62">
                  <c:v>609543483.15011799</c:v>
                </c:pt>
                <c:pt idx="63">
                  <c:v>617954006.40377402</c:v>
                </c:pt>
                <c:pt idx="64">
                  <c:v>606146878.09335303</c:v>
                </c:pt>
                <c:pt idx="65">
                  <c:v>616485982.12331605</c:v>
                </c:pt>
                <c:pt idx="66">
                  <c:v>645478793.89924705</c:v>
                </c:pt>
                <c:pt idx="67">
                  <c:v>667634674.89995503</c:v>
                </c:pt>
                <c:pt idx="68">
                  <c:v>705273270.38789701</c:v>
                </c:pt>
                <c:pt idx="69">
                  <c:v>749738424.846066</c:v>
                </c:pt>
                <c:pt idx="70">
                  <c:v>715165009.32041299</c:v>
                </c:pt>
                <c:pt idx="71">
                  <c:v>711039042.62896895</c:v>
                </c:pt>
                <c:pt idx="72">
                  <c:v>717582919.65922594</c:v>
                </c:pt>
                <c:pt idx="73">
                  <c:v>734251395.08317602</c:v>
                </c:pt>
                <c:pt idx="74">
                  <c:v>752282478.75862706</c:v>
                </c:pt>
                <c:pt idx="75">
                  <c:v>784218521.10178399</c:v>
                </c:pt>
                <c:pt idx="76">
                  <c:v>833219522.70283604</c:v>
                </c:pt>
                <c:pt idx="77">
                  <c:v>812547189.81507099</c:v>
                </c:pt>
                <c:pt idx="78">
                  <c:v>930603044.21863306</c:v>
                </c:pt>
                <c:pt idx="79">
                  <c:v>916490174.96212101</c:v>
                </c:pt>
                <c:pt idx="80">
                  <c:v>956851554.02081096</c:v>
                </c:pt>
                <c:pt idx="81">
                  <c:v>922708650.54839098</c:v>
                </c:pt>
                <c:pt idx="82">
                  <c:v>888580759.70776999</c:v>
                </c:pt>
                <c:pt idx="83">
                  <c:v>903419482.815467</c:v>
                </c:pt>
                <c:pt idx="84">
                  <c:v>881656882.16047204</c:v>
                </c:pt>
                <c:pt idx="85">
                  <c:v>896270818.79104996</c:v>
                </c:pt>
                <c:pt idx="86">
                  <c:v>903692611.89171696</c:v>
                </c:pt>
                <c:pt idx="87">
                  <c:v>924348931.948318</c:v>
                </c:pt>
                <c:pt idx="88">
                  <c:v>896054747.78649402</c:v>
                </c:pt>
                <c:pt idx="89">
                  <c:v>913074479.98157501</c:v>
                </c:pt>
                <c:pt idx="90">
                  <c:v>980576219.05378795</c:v>
                </c:pt>
                <c:pt idx="91">
                  <c:v>1035780425.36136</c:v>
                </c:pt>
                <c:pt idx="92">
                  <c:v>1055923600.15207</c:v>
                </c:pt>
                <c:pt idx="93">
                  <c:v>1117391662.2177501</c:v>
                </c:pt>
                <c:pt idx="94">
                  <c:v>1104508478.6622601</c:v>
                </c:pt>
                <c:pt idx="95">
                  <c:v>1113608210.4279799</c:v>
                </c:pt>
                <c:pt idx="96">
                  <c:v>1199722954.7782099</c:v>
                </c:pt>
                <c:pt idx="97">
                  <c:v>1315429562.6896</c:v>
                </c:pt>
                <c:pt idx="98">
                  <c:v>1311243407.70419</c:v>
                </c:pt>
                <c:pt idx="99">
                  <c:v>1305108766.1338699</c:v>
                </c:pt>
                <c:pt idx="100">
                  <c:v>1299748370.0964</c:v>
                </c:pt>
                <c:pt idx="101">
                  <c:v>1377830789.19469</c:v>
                </c:pt>
                <c:pt idx="102">
                  <c:v>1425777328.8517101</c:v>
                </c:pt>
                <c:pt idx="103">
                  <c:v>1577005500.25247</c:v>
                </c:pt>
                <c:pt idx="104">
                  <c:v>1554170524.15148</c:v>
                </c:pt>
                <c:pt idx="105">
                  <c:v>1557530868.97382</c:v>
                </c:pt>
                <c:pt idx="106">
                  <c:v>1556807583.38936</c:v>
                </c:pt>
                <c:pt idx="107">
                  <c:v>1571804723.3192699</c:v>
                </c:pt>
                <c:pt idx="108">
                  <c:v>1482542864.9680099</c:v>
                </c:pt>
                <c:pt idx="109">
                  <c:v>1513881179.80509</c:v>
                </c:pt>
                <c:pt idx="110">
                  <c:v>1701260617.1781099</c:v>
                </c:pt>
                <c:pt idx="111">
                  <c:v>1736298460.9251201</c:v>
                </c:pt>
                <c:pt idx="112">
                  <c:v>1710308688.4056699</c:v>
                </c:pt>
                <c:pt idx="113">
                  <c:v>1752050967.3563001</c:v>
                </c:pt>
                <c:pt idx="114">
                  <c:v>1714666394.7853701</c:v>
                </c:pt>
                <c:pt idx="115">
                  <c:v>1840502402.13498</c:v>
                </c:pt>
                <c:pt idx="116">
                  <c:v>2168454452.24755</c:v>
                </c:pt>
                <c:pt idx="117">
                  <c:v>2361078042.5486898</c:v>
                </c:pt>
                <c:pt idx="118">
                  <c:v>2705730124.6066098</c:v>
                </c:pt>
                <c:pt idx="119">
                  <c:v>2609770525.7290001</c:v>
                </c:pt>
                <c:pt idx="120">
                  <c:v>2674457913.9802599</c:v>
                </c:pt>
                <c:pt idx="121">
                  <c:v>2509032309.9910798</c:v>
                </c:pt>
                <c:pt idx="122">
                  <c:v>2521440705.4001498</c:v>
                </c:pt>
                <c:pt idx="123">
                  <c:v>2639877673.0778399</c:v>
                </c:pt>
                <c:pt idx="124">
                  <c:v>2620012304.0178499</c:v>
                </c:pt>
                <c:pt idx="125">
                  <c:v>2644354152.5550299</c:v>
                </c:pt>
                <c:pt idx="126">
                  <c:v>2478779470.6112299</c:v>
                </c:pt>
                <c:pt idx="127">
                  <c:v>2827715243.6468101</c:v>
                </c:pt>
                <c:pt idx="128">
                  <c:v>2953013933.8566399</c:v>
                </c:pt>
                <c:pt idx="129">
                  <c:v>2859259152.3843899</c:v>
                </c:pt>
                <c:pt idx="130">
                  <c:v>2840002048.74683</c:v>
                </c:pt>
                <c:pt idx="131">
                  <c:v>2756729922.1814799</c:v>
                </c:pt>
                <c:pt idx="132">
                  <c:v>2719226245.9034801</c:v>
                </c:pt>
                <c:pt idx="133">
                  <c:v>2826512911.1477599</c:v>
                </c:pt>
                <c:pt idx="134">
                  <c:v>2752476426.2912502</c:v>
                </c:pt>
                <c:pt idx="135">
                  <c:v>2761257341.7649798</c:v>
                </c:pt>
                <c:pt idx="136">
                  <c:v>2954750579.71244</c:v>
                </c:pt>
                <c:pt idx="137">
                  <c:v>2837312649.1834302</c:v>
                </c:pt>
                <c:pt idx="138">
                  <c:v>2543973062.1318698</c:v>
                </c:pt>
                <c:pt idx="139">
                  <c:v>2691729151.6231999</c:v>
                </c:pt>
                <c:pt idx="140">
                  <c:v>2750115963.5743999</c:v>
                </c:pt>
                <c:pt idx="141">
                  <c:v>3476002396.7090902</c:v>
                </c:pt>
                <c:pt idx="142">
                  <c:v>3219647027.61976</c:v>
                </c:pt>
                <c:pt idx="143">
                  <c:v>3254865265.3021402</c:v>
                </c:pt>
                <c:pt idx="144">
                  <c:v>3093082723.6423001</c:v>
                </c:pt>
                <c:pt idx="145">
                  <c:v>3014347771.1282501</c:v>
                </c:pt>
                <c:pt idx="146">
                  <c:v>3081176027.0998702</c:v>
                </c:pt>
                <c:pt idx="147">
                  <c:v>3164238020.0320301</c:v>
                </c:pt>
                <c:pt idx="148">
                  <c:v>2996981351.2920499</c:v>
                </c:pt>
                <c:pt idx="149">
                  <c:v>3024949862.6887102</c:v>
                </c:pt>
                <c:pt idx="150">
                  <c:v>2937892913.06427</c:v>
                </c:pt>
                <c:pt idx="151">
                  <c:v>2679208399.9311199</c:v>
                </c:pt>
                <c:pt idx="152">
                  <c:v>2507825264.7031002</c:v>
                </c:pt>
                <c:pt idx="153">
                  <c:v>3029642137.1155601</c:v>
                </c:pt>
                <c:pt idx="154">
                  <c:v>3224202937.4647298</c:v>
                </c:pt>
                <c:pt idx="155">
                  <c:v>3290249224.4520402</c:v>
                </c:pt>
                <c:pt idx="156">
                  <c:v>3360014094.5728202</c:v>
                </c:pt>
                <c:pt idx="157">
                  <c:v>3148974212.1475501</c:v>
                </c:pt>
                <c:pt idx="158">
                  <c:v>3256116214.9931402</c:v>
                </c:pt>
                <c:pt idx="159">
                  <c:v>3024523357.11941</c:v>
                </c:pt>
                <c:pt idx="160">
                  <c:v>3085143307.8338599</c:v>
                </c:pt>
                <c:pt idx="161">
                  <c:v>3091771259.3050098</c:v>
                </c:pt>
                <c:pt idx="162">
                  <c:v>3360911938.8748002</c:v>
                </c:pt>
                <c:pt idx="163">
                  <c:v>3439489776.71768</c:v>
                </c:pt>
                <c:pt idx="164">
                  <c:v>3637815709.1886501</c:v>
                </c:pt>
                <c:pt idx="165">
                  <c:v>3902419805.3373499</c:v>
                </c:pt>
                <c:pt idx="166">
                  <c:v>3844197361.6518998</c:v>
                </c:pt>
                <c:pt idx="167">
                  <c:v>3803158751.7850199</c:v>
                </c:pt>
                <c:pt idx="168">
                  <c:v>3641418636.0457902</c:v>
                </c:pt>
                <c:pt idx="169">
                  <c:v>3985023692.6483998</c:v>
                </c:pt>
                <c:pt idx="170">
                  <c:v>3802380196.30125</c:v>
                </c:pt>
                <c:pt idx="171">
                  <c:v>3682959012.9003401</c:v>
                </c:pt>
                <c:pt idx="172">
                  <c:v>3621021674.2431798</c:v>
                </c:pt>
                <c:pt idx="173">
                  <c:v>3536630925.3036799</c:v>
                </c:pt>
                <c:pt idx="174">
                  <c:v>3633810275.1874399</c:v>
                </c:pt>
                <c:pt idx="175">
                  <c:v>3502287502.9075499</c:v>
                </c:pt>
                <c:pt idx="176">
                  <c:v>3552389352.97018</c:v>
                </c:pt>
                <c:pt idx="177">
                  <c:v>3567166509.8316002</c:v>
                </c:pt>
                <c:pt idx="178">
                  <c:v>3546336479.2583299</c:v>
                </c:pt>
                <c:pt idx="179">
                  <c:v>3563988548.9609599</c:v>
                </c:pt>
                <c:pt idx="180">
                  <c:v>3491360504.3870802</c:v>
                </c:pt>
                <c:pt idx="181">
                  <c:v>3701536023.2152901</c:v>
                </c:pt>
                <c:pt idx="182">
                  <c:v>4064975248.9229999</c:v>
                </c:pt>
                <c:pt idx="183">
                  <c:v>3997023372.6844201</c:v>
                </c:pt>
                <c:pt idx="184">
                  <c:v>4044178531.2759199</c:v>
                </c:pt>
                <c:pt idx="185">
                  <c:v>4044897869.3193002</c:v>
                </c:pt>
                <c:pt idx="186">
                  <c:v>3950593048.9833899</c:v>
                </c:pt>
                <c:pt idx="187">
                  <c:v>4122511412.9692998</c:v>
                </c:pt>
                <c:pt idx="188">
                  <c:v>4072700138.66328</c:v>
                </c:pt>
                <c:pt idx="189">
                  <c:v>3791513590.1829801</c:v>
                </c:pt>
                <c:pt idx="190">
                  <c:v>3979343540.58569</c:v>
                </c:pt>
                <c:pt idx="191">
                  <c:v>4083208938.7604198</c:v>
                </c:pt>
                <c:pt idx="192">
                  <c:v>4040747884.32129</c:v>
                </c:pt>
                <c:pt idx="193">
                  <c:v>4003223686.7350101</c:v>
                </c:pt>
                <c:pt idx="194">
                  <c:v>4088349273.5897198</c:v>
                </c:pt>
                <c:pt idx="195">
                  <c:v>4129669370.4626098</c:v>
                </c:pt>
                <c:pt idx="196">
                  <c:v>4325836209.3287802</c:v>
                </c:pt>
                <c:pt idx="197">
                  <c:v>4542116299.2853603</c:v>
                </c:pt>
                <c:pt idx="198">
                  <c:v>4418858191.5574398</c:v>
                </c:pt>
                <c:pt idx="199">
                  <c:v>4501966661.3553696</c:v>
                </c:pt>
                <c:pt idx="200">
                  <c:v>4707541951.2643995</c:v>
                </c:pt>
                <c:pt idx="201">
                  <c:v>4677369402.0977001</c:v>
                </c:pt>
                <c:pt idx="202">
                  <c:v>4464254057.8109903</c:v>
                </c:pt>
                <c:pt idx="203">
                  <c:v>4339011096.4130497</c:v>
                </c:pt>
                <c:pt idx="204">
                  <c:v>4530157398.2663698</c:v>
                </c:pt>
                <c:pt idx="205">
                  <c:v>4453790105.7372303</c:v>
                </c:pt>
                <c:pt idx="206">
                  <c:v>4587768538.0811796</c:v>
                </c:pt>
                <c:pt idx="207">
                  <c:v>4568345902.0417004</c:v>
                </c:pt>
                <c:pt idx="208">
                  <c:v>4347152365.3954</c:v>
                </c:pt>
                <c:pt idx="209">
                  <c:v>4071971883.8578901</c:v>
                </c:pt>
                <c:pt idx="210">
                  <c:v>4005602718.6686902</c:v>
                </c:pt>
                <c:pt idx="211">
                  <c:v>3804437326.4256902</c:v>
                </c:pt>
                <c:pt idx="212">
                  <c:v>4014547354.3840098</c:v>
                </c:pt>
                <c:pt idx="213">
                  <c:v>4217151333.7875299</c:v>
                </c:pt>
                <c:pt idx="214">
                  <c:v>4133508488.0037799</c:v>
                </c:pt>
                <c:pt idx="215">
                  <c:v>3936515384.0266299</c:v>
                </c:pt>
                <c:pt idx="216">
                  <c:v>3967537601.9720302</c:v>
                </c:pt>
                <c:pt idx="217">
                  <c:v>3916285306.9885201</c:v>
                </c:pt>
                <c:pt idx="218">
                  <c:v>4266610092.3346801</c:v>
                </c:pt>
                <c:pt idx="219">
                  <c:v>4098082591.65168</c:v>
                </c:pt>
                <c:pt idx="220">
                  <c:v>4242961520.7417998</c:v>
                </c:pt>
                <c:pt idx="221">
                  <c:v>4635694302.2657099</c:v>
                </c:pt>
                <c:pt idx="222">
                  <c:v>4793858488.3857098</c:v>
                </c:pt>
                <c:pt idx="223">
                  <c:v>5149301518.0843296</c:v>
                </c:pt>
                <c:pt idx="224">
                  <c:v>5676284904.5856104</c:v>
                </c:pt>
                <c:pt idx="225">
                  <c:v>5915762684.5458403</c:v>
                </c:pt>
                <c:pt idx="226">
                  <c:v>5756438424.6287403</c:v>
                </c:pt>
                <c:pt idx="227">
                  <c:v>6403604361.0947399</c:v>
                </c:pt>
                <c:pt idx="228">
                  <c:v>5764410627.8014698</c:v>
                </c:pt>
                <c:pt idx="229">
                  <c:v>6148731515.1424303</c:v>
                </c:pt>
                <c:pt idx="230">
                  <c:v>6349605243.75949</c:v>
                </c:pt>
                <c:pt idx="231">
                  <c:v>6535425992.3171501</c:v>
                </c:pt>
                <c:pt idx="232">
                  <c:v>6174912660.5366497</c:v>
                </c:pt>
                <c:pt idx="233">
                  <c:v>6038906504.52386</c:v>
                </c:pt>
                <c:pt idx="234">
                  <c:v>5909713113.3095503</c:v>
                </c:pt>
                <c:pt idx="235">
                  <c:v>6135429763.0721197</c:v>
                </c:pt>
                <c:pt idx="236">
                  <c:v>5660208882.4446898</c:v>
                </c:pt>
                <c:pt idx="237">
                  <c:v>6061575520.7263002</c:v>
                </c:pt>
                <c:pt idx="238">
                  <c:v>6209236431.9239597</c:v>
                </c:pt>
                <c:pt idx="239">
                  <c:v>6337074966.0421896</c:v>
                </c:pt>
                <c:pt idx="240">
                  <c:v>6497697692.1910496</c:v>
                </c:pt>
                <c:pt idx="241">
                  <c:v>7156654346.46628</c:v>
                </c:pt>
                <c:pt idx="242">
                  <c:v>7313548088.2839203</c:v>
                </c:pt>
                <c:pt idx="243">
                  <c:v>7622316513.6982698</c:v>
                </c:pt>
                <c:pt idx="244">
                  <c:v>8589835150.0361099</c:v>
                </c:pt>
                <c:pt idx="245">
                  <c:v>8342503173.6054602</c:v>
                </c:pt>
                <c:pt idx="246">
                  <c:v>8820301060.2722206</c:v>
                </c:pt>
                <c:pt idx="247">
                  <c:v>8967077818.3766994</c:v>
                </c:pt>
                <c:pt idx="248">
                  <c:v>9050895011.7650909</c:v>
                </c:pt>
                <c:pt idx="249">
                  <c:v>9140217304.9531708</c:v>
                </c:pt>
                <c:pt idx="250">
                  <c:v>8717536071.67173</c:v>
                </c:pt>
                <c:pt idx="251">
                  <c:v>8391886373.06674</c:v>
                </c:pt>
                <c:pt idx="252">
                  <c:v>8451352990.2343597</c:v>
                </c:pt>
                <c:pt idx="253">
                  <c:v>8503470744.72859</c:v>
                </c:pt>
                <c:pt idx="254">
                  <c:v>8654590569.6217995</c:v>
                </c:pt>
                <c:pt idx="255">
                  <c:v>9108977518.6556606</c:v>
                </c:pt>
                <c:pt idx="256">
                  <c:v>9062249375.7511196</c:v>
                </c:pt>
                <c:pt idx="257">
                  <c:v>8970910488.9567108</c:v>
                </c:pt>
                <c:pt idx="258">
                  <c:v>8887220080.2444496</c:v>
                </c:pt>
                <c:pt idx="259">
                  <c:v>8578212996.7964697</c:v>
                </c:pt>
                <c:pt idx="260">
                  <c:v>8510755786.9296999</c:v>
                </c:pt>
                <c:pt idx="261">
                  <c:v>8235923110.0173903</c:v>
                </c:pt>
                <c:pt idx="262">
                  <c:v>8192922466.8722401</c:v>
                </c:pt>
                <c:pt idx="263">
                  <c:v>8500896367.9856901</c:v>
                </c:pt>
                <c:pt idx="264">
                  <c:v>8270653392.9595203</c:v>
                </c:pt>
                <c:pt idx="265">
                  <c:v>8620601093.7370892</c:v>
                </c:pt>
                <c:pt idx="266">
                  <c:v>9016542221.7980404</c:v>
                </c:pt>
                <c:pt idx="267">
                  <c:v>8908328744.4149609</c:v>
                </c:pt>
                <c:pt idx="268">
                  <c:v>9097572002.3698196</c:v>
                </c:pt>
                <c:pt idx="269">
                  <c:v>9458869502.3103104</c:v>
                </c:pt>
                <c:pt idx="270">
                  <c:v>9459211414.0460701</c:v>
                </c:pt>
                <c:pt idx="271">
                  <c:v>8996437901.8338509</c:v>
                </c:pt>
                <c:pt idx="272">
                  <c:v>9134355465.2210293</c:v>
                </c:pt>
                <c:pt idx="273">
                  <c:v>9244719871.2410507</c:v>
                </c:pt>
                <c:pt idx="274">
                  <c:v>9217581170.5676308</c:v>
                </c:pt>
                <c:pt idx="275">
                  <c:v>8552547527.9907503</c:v>
                </c:pt>
                <c:pt idx="276">
                  <c:v>8910403226.8567009</c:v>
                </c:pt>
                <c:pt idx="277">
                  <c:v>9108707710.5625095</c:v>
                </c:pt>
                <c:pt idx="278">
                  <c:v>8760399652.7575092</c:v>
                </c:pt>
                <c:pt idx="279">
                  <c:v>8811915865.1150894</c:v>
                </c:pt>
                <c:pt idx="280">
                  <c:v>8819545657.8874702</c:v>
                </c:pt>
                <c:pt idx="281">
                  <c:v>8242278282.6160297</c:v>
                </c:pt>
                <c:pt idx="282">
                  <c:v>7361089377.3840599</c:v>
                </c:pt>
                <c:pt idx="283">
                  <c:v>7088079173.5131197</c:v>
                </c:pt>
                <c:pt idx="284">
                  <c:v>6826994231.2537298</c:v>
                </c:pt>
                <c:pt idx="285">
                  <c:v>7130585074.4779902</c:v>
                </c:pt>
                <c:pt idx="286">
                  <c:v>7355012131.92945</c:v>
                </c:pt>
                <c:pt idx="287">
                  <c:v>7133292527.9054804</c:v>
                </c:pt>
                <c:pt idx="288">
                  <c:v>7500847495.4297304</c:v>
                </c:pt>
                <c:pt idx="289">
                  <c:v>7731050825.9576702</c:v>
                </c:pt>
                <c:pt idx="290">
                  <c:v>7919692220.9018803</c:v>
                </c:pt>
                <c:pt idx="291">
                  <c:v>8058904269.6002197</c:v>
                </c:pt>
                <c:pt idx="292">
                  <c:v>8149955616.6867599</c:v>
                </c:pt>
                <c:pt idx="293">
                  <c:v>8001520346.1919804</c:v>
                </c:pt>
                <c:pt idx="294">
                  <c:v>8058205425.7550402</c:v>
                </c:pt>
                <c:pt idx="295">
                  <c:v>7848992990.9856596</c:v>
                </c:pt>
                <c:pt idx="296">
                  <c:v>7792381704.7593803</c:v>
                </c:pt>
                <c:pt idx="297">
                  <c:v>7910217286.0250301</c:v>
                </c:pt>
                <c:pt idx="298">
                  <c:v>7956805640.3027802</c:v>
                </c:pt>
                <c:pt idx="299">
                  <c:v>8169022442.1010504</c:v>
                </c:pt>
                <c:pt idx="300">
                  <c:v>8518621640.6218901</c:v>
                </c:pt>
                <c:pt idx="301">
                  <c:v>8588104035.2481804</c:v>
                </c:pt>
                <c:pt idx="302">
                  <c:v>8328970143.1840401</c:v>
                </c:pt>
                <c:pt idx="303">
                  <c:v>8398352735.4586697</c:v>
                </c:pt>
                <c:pt idx="304">
                  <c:v>8501206648.8518696</c:v>
                </c:pt>
                <c:pt idx="305">
                  <c:v>8714478446.3713207</c:v>
                </c:pt>
                <c:pt idx="306">
                  <c:v>8714908772.4851704</c:v>
                </c:pt>
                <c:pt idx="307">
                  <c:v>8959769658.4483109</c:v>
                </c:pt>
                <c:pt idx="308">
                  <c:v>9487175727.4288807</c:v>
                </c:pt>
                <c:pt idx="309">
                  <c:v>9822547221.8777695</c:v>
                </c:pt>
                <c:pt idx="310">
                  <c:v>10255615032.2843</c:v>
                </c:pt>
                <c:pt idx="311">
                  <c:v>10573608222.0306</c:v>
                </c:pt>
                <c:pt idx="312">
                  <c:v>10318694107.8598</c:v>
                </c:pt>
                <c:pt idx="313">
                  <c:v>11280375933.2719</c:v>
                </c:pt>
                <c:pt idx="314">
                  <c:v>11474383154.7204</c:v>
                </c:pt>
                <c:pt idx="315">
                  <c:v>11629544789.6292</c:v>
                </c:pt>
                <c:pt idx="316">
                  <c:v>11476474042.366501</c:v>
                </c:pt>
                <c:pt idx="317">
                  <c:v>11200046467.8069</c:v>
                </c:pt>
                <c:pt idx="318">
                  <c:v>11591929923.882099</c:v>
                </c:pt>
                <c:pt idx="319">
                  <c:v>11232923792.834</c:v>
                </c:pt>
                <c:pt idx="320">
                  <c:v>11466832645.875601</c:v>
                </c:pt>
                <c:pt idx="321">
                  <c:v>12003108285.661501</c:v>
                </c:pt>
                <c:pt idx="322">
                  <c:v>12835749232.0193</c:v>
                </c:pt>
                <c:pt idx="323">
                  <c:v>12853542830.419399</c:v>
                </c:pt>
                <c:pt idx="324">
                  <c:v>12658500996.928499</c:v>
                </c:pt>
                <c:pt idx="325">
                  <c:v>12528059620.4417</c:v>
                </c:pt>
                <c:pt idx="326">
                  <c:v>12666449595.400801</c:v>
                </c:pt>
                <c:pt idx="327">
                  <c:v>13153109802.959801</c:v>
                </c:pt>
                <c:pt idx="328">
                  <c:v>13023631970.9312</c:v>
                </c:pt>
                <c:pt idx="329">
                  <c:v>13165830329.296499</c:v>
                </c:pt>
                <c:pt idx="330">
                  <c:v>13225241917.7131</c:v>
                </c:pt>
                <c:pt idx="331">
                  <c:v>13788193944.569099</c:v>
                </c:pt>
                <c:pt idx="332">
                  <c:v>13959513252.251801</c:v>
                </c:pt>
                <c:pt idx="333">
                  <c:v>13964261473.0919</c:v>
                </c:pt>
                <c:pt idx="334">
                  <c:v>14239937907.8745</c:v>
                </c:pt>
                <c:pt idx="335">
                  <c:v>14308619088.5219</c:v>
                </c:pt>
                <c:pt idx="336">
                  <c:v>14491725349.106501</c:v>
                </c:pt>
                <c:pt idx="337">
                  <c:v>14457656222.8899</c:v>
                </c:pt>
                <c:pt idx="338">
                  <c:v>14233529507.104601</c:v>
                </c:pt>
                <c:pt idx="339">
                  <c:v>14396092814.977301</c:v>
                </c:pt>
                <c:pt idx="340">
                  <c:v>14555811790.8934</c:v>
                </c:pt>
                <c:pt idx="341">
                  <c:v>14745298765.8354</c:v>
                </c:pt>
                <c:pt idx="342">
                  <c:v>15286183456.577499</c:v>
                </c:pt>
                <c:pt idx="343">
                  <c:v>15189624402.831499</c:v>
                </c:pt>
                <c:pt idx="344">
                  <c:v>15150002685.5968</c:v>
                </c:pt>
                <c:pt idx="345">
                  <c:v>15297914452.91</c:v>
                </c:pt>
                <c:pt idx="346">
                  <c:v>15826768594.639</c:v>
                </c:pt>
                <c:pt idx="347">
                  <c:v>15736560124.0077</c:v>
                </c:pt>
                <c:pt idx="348">
                  <c:v>16063855191.037399</c:v>
                </c:pt>
                <c:pt idx="349">
                  <c:v>16074713583.3972</c:v>
                </c:pt>
                <c:pt idx="350">
                  <c:v>15584588708.333401</c:v>
                </c:pt>
                <c:pt idx="351">
                  <c:v>15439630429.936199</c:v>
                </c:pt>
                <c:pt idx="352">
                  <c:v>15015419167.136801</c:v>
                </c:pt>
                <c:pt idx="353">
                  <c:v>15129042409.653799</c:v>
                </c:pt>
                <c:pt idx="354">
                  <c:v>15058943078.8326</c:v>
                </c:pt>
                <c:pt idx="355">
                  <c:v>14444601319.7731</c:v>
                </c:pt>
                <c:pt idx="356">
                  <c:v>14599828873.673401</c:v>
                </c:pt>
                <c:pt idx="357">
                  <c:v>14864159041.033001</c:v>
                </c:pt>
                <c:pt idx="358">
                  <c:v>14608938799.5452</c:v>
                </c:pt>
                <c:pt idx="359">
                  <c:v>14751616073.5236</c:v>
                </c:pt>
                <c:pt idx="360">
                  <c:v>15126456935.320601</c:v>
                </c:pt>
                <c:pt idx="361">
                  <c:v>14971548998.615801</c:v>
                </c:pt>
                <c:pt idx="362">
                  <c:v>15677813030.5114</c:v>
                </c:pt>
                <c:pt idx="363">
                  <c:v>15400825596.496</c:v>
                </c:pt>
                <c:pt idx="364">
                  <c:v>15898822961.0091</c:v>
                </c:pt>
                <c:pt idx="365">
                  <c:v>15813510272.2314</c:v>
                </c:pt>
                <c:pt idx="366">
                  <c:v>16144697892.7843</c:v>
                </c:pt>
                <c:pt idx="367">
                  <c:v>16000037604.190901</c:v>
                </c:pt>
                <c:pt idx="368">
                  <c:v>15953739025.4806</c:v>
                </c:pt>
                <c:pt idx="369">
                  <c:v>16709726866.1691</c:v>
                </c:pt>
                <c:pt idx="370">
                  <c:v>16290732892.5378</c:v>
                </c:pt>
                <c:pt idx="371">
                  <c:v>16462113537.777599</c:v>
                </c:pt>
                <c:pt idx="372">
                  <c:v>16688624006.476299</c:v>
                </c:pt>
                <c:pt idx="373">
                  <c:v>16604279587.544701</c:v>
                </c:pt>
                <c:pt idx="374">
                  <c:v>16304045708.9275</c:v>
                </c:pt>
                <c:pt idx="375">
                  <c:v>16567347312.2495</c:v>
                </c:pt>
                <c:pt idx="376">
                  <c:v>16753107032.2243</c:v>
                </c:pt>
                <c:pt idx="377">
                  <c:v>16842222664.1101</c:v>
                </c:pt>
                <c:pt idx="378">
                  <c:v>17152779099.289</c:v>
                </c:pt>
                <c:pt idx="379">
                  <c:v>17048241785.549</c:v>
                </c:pt>
                <c:pt idx="380">
                  <c:v>16752645883.132401</c:v>
                </c:pt>
                <c:pt idx="381">
                  <c:v>14750350478.156401</c:v>
                </c:pt>
                <c:pt idx="382">
                  <c:v>13392047058.097799</c:v>
                </c:pt>
                <c:pt idx="383">
                  <c:v>7871744084.10186</c:v>
                </c:pt>
                <c:pt idx="384">
                  <c:v>5744898426.8380499</c:v>
                </c:pt>
                <c:pt idx="385">
                  <c:v>2789882254.9130402</c:v>
                </c:pt>
              </c:numCache>
            </c:numRef>
          </c:yVal>
          <c:smooth val="0"/>
          <c:extLst>
            <c:ext xmlns:c16="http://schemas.microsoft.com/office/drawing/2014/chart" uri="{C3380CC4-5D6E-409C-BE32-E72D297353CC}">
              <c16:uniqueId val="{00000000-B0DD-C144-9E0A-085E427AB5F1}"/>
            </c:ext>
          </c:extLst>
        </c:ser>
        <c:dLbls>
          <c:showLegendKey val="0"/>
          <c:showVal val="0"/>
          <c:showCatName val="0"/>
          <c:showSerName val="0"/>
          <c:showPercent val="0"/>
          <c:showBubbleSize val="0"/>
        </c:dLbls>
        <c:axId val="894669631"/>
        <c:axId val="219054447"/>
      </c:scatterChart>
      <c:valAx>
        <c:axId val="894669631"/>
        <c:scaling>
          <c:orientation val="minMax"/>
          <c:max val="44679"/>
          <c:min val="44292"/>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majorUnit val="90"/>
      </c:valAx>
      <c:valAx>
        <c:axId val="219054447"/>
        <c:scaling>
          <c:orientation val="minMax"/>
        </c:scaling>
        <c:delete val="0"/>
        <c:axPos val="l"/>
        <c:majorGridlines>
          <c:spPr>
            <a:ln w="9525" cap="flat" cmpd="sng" algn="ctr">
              <a:solidFill>
                <a:srgbClr val="3B3D40">
                  <a:alpha val="11000"/>
                </a:srgbClr>
              </a:solidFill>
              <a:round/>
            </a:ln>
            <a:effectLst/>
          </c:spPr>
        </c:majorGridlines>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1"/>
          <c:tx>
            <c:strRef>
              <c:f>Sheet1!$C$1</c:f>
              <c:strCache>
                <c:ptCount val="1"/>
                <c:pt idx="0">
                  <c:v>LUNA</c:v>
                </c:pt>
              </c:strCache>
            </c:strRef>
          </c:tx>
          <c:spPr>
            <a:ln w="28575" cap="rnd">
              <a:solidFill>
                <a:schemeClr val="accent1"/>
              </a:solidFill>
              <a:round/>
            </a:ln>
            <a:effectLst/>
          </c:spPr>
          <c:marker>
            <c:symbol val="none"/>
          </c:marker>
          <c:xVal>
            <c:numRef>
              <c:f>Sheet1!$A$2:$A$503</c:f>
              <c:numCache>
                <c:formatCode>m/d/yy</c:formatCode>
                <c:ptCount val="502"/>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pt idx="364">
                  <c:v>44561</c:v>
                </c:pt>
                <c:pt idx="365">
                  <c:v>44562</c:v>
                </c:pt>
                <c:pt idx="366">
                  <c:v>44563</c:v>
                </c:pt>
                <c:pt idx="367">
                  <c:v>44564</c:v>
                </c:pt>
                <c:pt idx="368">
                  <c:v>44565</c:v>
                </c:pt>
                <c:pt idx="369">
                  <c:v>44566</c:v>
                </c:pt>
                <c:pt idx="370">
                  <c:v>44567</c:v>
                </c:pt>
                <c:pt idx="371">
                  <c:v>44568</c:v>
                </c:pt>
                <c:pt idx="372">
                  <c:v>44569</c:v>
                </c:pt>
                <c:pt idx="373">
                  <c:v>44570</c:v>
                </c:pt>
                <c:pt idx="374">
                  <c:v>44571</c:v>
                </c:pt>
                <c:pt idx="375">
                  <c:v>44572</c:v>
                </c:pt>
                <c:pt idx="376">
                  <c:v>44573</c:v>
                </c:pt>
                <c:pt idx="377">
                  <c:v>44574</c:v>
                </c:pt>
                <c:pt idx="378">
                  <c:v>44575</c:v>
                </c:pt>
                <c:pt idx="379">
                  <c:v>44576</c:v>
                </c:pt>
                <c:pt idx="380">
                  <c:v>44577</c:v>
                </c:pt>
                <c:pt idx="381">
                  <c:v>44578</c:v>
                </c:pt>
                <c:pt idx="382">
                  <c:v>44579</c:v>
                </c:pt>
                <c:pt idx="383">
                  <c:v>44580</c:v>
                </c:pt>
                <c:pt idx="384">
                  <c:v>44581</c:v>
                </c:pt>
                <c:pt idx="385">
                  <c:v>44582</c:v>
                </c:pt>
                <c:pt idx="386">
                  <c:v>44583</c:v>
                </c:pt>
                <c:pt idx="387">
                  <c:v>44584</c:v>
                </c:pt>
                <c:pt idx="388">
                  <c:v>44585</c:v>
                </c:pt>
                <c:pt idx="389">
                  <c:v>44586</c:v>
                </c:pt>
                <c:pt idx="390">
                  <c:v>44587</c:v>
                </c:pt>
                <c:pt idx="391">
                  <c:v>44588</c:v>
                </c:pt>
                <c:pt idx="392">
                  <c:v>44589</c:v>
                </c:pt>
                <c:pt idx="393">
                  <c:v>44590</c:v>
                </c:pt>
                <c:pt idx="394">
                  <c:v>44591</c:v>
                </c:pt>
                <c:pt idx="395">
                  <c:v>44592</c:v>
                </c:pt>
                <c:pt idx="396">
                  <c:v>44593</c:v>
                </c:pt>
                <c:pt idx="397">
                  <c:v>44594</c:v>
                </c:pt>
                <c:pt idx="398">
                  <c:v>44595</c:v>
                </c:pt>
                <c:pt idx="399">
                  <c:v>44596</c:v>
                </c:pt>
                <c:pt idx="400">
                  <c:v>44597</c:v>
                </c:pt>
                <c:pt idx="401">
                  <c:v>44598</c:v>
                </c:pt>
                <c:pt idx="402">
                  <c:v>44599</c:v>
                </c:pt>
                <c:pt idx="403">
                  <c:v>44600</c:v>
                </c:pt>
                <c:pt idx="404">
                  <c:v>44601</c:v>
                </c:pt>
                <c:pt idx="405">
                  <c:v>44602</c:v>
                </c:pt>
                <c:pt idx="406">
                  <c:v>44603</c:v>
                </c:pt>
                <c:pt idx="407">
                  <c:v>44604</c:v>
                </c:pt>
                <c:pt idx="408">
                  <c:v>44605</c:v>
                </c:pt>
                <c:pt idx="409">
                  <c:v>44606</c:v>
                </c:pt>
                <c:pt idx="410">
                  <c:v>44607</c:v>
                </c:pt>
                <c:pt idx="411">
                  <c:v>44608</c:v>
                </c:pt>
                <c:pt idx="412">
                  <c:v>44609</c:v>
                </c:pt>
                <c:pt idx="413">
                  <c:v>44610</c:v>
                </c:pt>
                <c:pt idx="414">
                  <c:v>44611</c:v>
                </c:pt>
                <c:pt idx="415">
                  <c:v>44612</c:v>
                </c:pt>
                <c:pt idx="416">
                  <c:v>44613</c:v>
                </c:pt>
                <c:pt idx="417">
                  <c:v>44614</c:v>
                </c:pt>
                <c:pt idx="418">
                  <c:v>44615</c:v>
                </c:pt>
                <c:pt idx="419">
                  <c:v>44616</c:v>
                </c:pt>
                <c:pt idx="420">
                  <c:v>44617</c:v>
                </c:pt>
                <c:pt idx="421">
                  <c:v>44618</c:v>
                </c:pt>
                <c:pt idx="422">
                  <c:v>44619</c:v>
                </c:pt>
                <c:pt idx="423">
                  <c:v>44620</c:v>
                </c:pt>
                <c:pt idx="424">
                  <c:v>44621</c:v>
                </c:pt>
                <c:pt idx="425">
                  <c:v>44622</c:v>
                </c:pt>
                <c:pt idx="426">
                  <c:v>44623</c:v>
                </c:pt>
                <c:pt idx="427">
                  <c:v>44624</c:v>
                </c:pt>
                <c:pt idx="428">
                  <c:v>44625</c:v>
                </c:pt>
                <c:pt idx="429">
                  <c:v>44626</c:v>
                </c:pt>
                <c:pt idx="430">
                  <c:v>44627</c:v>
                </c:pt>
                <c:pt idx="431">
                  <c:v>44628</c:v>
                </c:pt>
                <c:pt idx="432">
                  <c:v>44629</c:v>
                </c:pt>
                <c:pt idx="433">
                  <c:v>44630</c:v>
                </c:pt>
                <c:pt idx="434">
                  <c:v>44631</c:v>
                </c:pt>
                <c:pt idx="435">
                  <c:v>44632</c:v>
                </c:pt>
                <c:pt idx="436">
                  <c:v>44633</c:v>
                </c:pt>
                <c:pt idx="437">
                  <c:v>44634</c:v>
                </c:pt>
                <c:pt idx="438">
                  <c:v>44635</c:v>
                </c:pt>
                <c:pt idx="439">
                  <c:v>44636</c:v>
                </c:pt>
                <c:pt idx="440">
                  <c:v>44637</c:v>
                </c:pt>
                <c:pt idx="441">
                  <c:v>44638</c:v>
                </c:pt>
                <c:pt idx="442">
                  <c:v>44639</c:v>
                </c:pt>
                <c:pt idx="443">
                  <c:v>44640</c:v>
                </c:pt>
                <c:pt idx="444">
                  <c:v>44641</c:v>
                </c:pt>
                <c:pt idx="445">
                  <c:v>44642</c:v>
                </c:pt>
                <c:pt idx="446">
                  <c:v>44643</c:v>
                </c:pt>
                <c:pt idx="447">
                  <c:v>44644</c:v>
                </c:pt>
                <c:pt idx="448">
                  <c:v>44645</c:v>
                </c:pt>
                <c:pt idx="449">
                  <c:v>44646</c:v>
                </c:pt>
                <c:pt idx="450">
                  <c:v>44647</c:v>
                </c:pt>
                <c:pt idx="451">
                  <c:v>44648</c:v>
                </c:pt>
                <c:pt idx="452">
                  <c:v>44649</c:v>
                </c:pt>
                <c:pt idx="453">
                  <c:v>44650</c:v>
                </c:pt>
                <c:pt idx="454">
                  <c:v>44651</c:v>
                </c:pt>
                <c:pt idx="455">
                  <c:v>44652</c:v>
                </c:pt>
                <c:pt idx="456">
                  <c:v>44653</c:v>
                </c:pt>
                <c:pt idx="457">
                  <c:v>44654</c:v>
                </c:pt>
                <c:pt idx="458">
                  <c:v>44655</c:v>
                </c:pt>
                <c:pt idx="459">
                  <c:v>44656</c:v>
                </c:pt>
                <c:pt idx="460">
                  <c:v>44657</c:v>
                </c:pt>
                <c:pt idx="461">
                  <c:v>44658</c:v>
                </c:pt>
                <c:pt idx="462">
                  <c:v>44659</c:v>
                </c:pt>
                <c:pt idx="463">
                  <c:v>44660</c:v>
                </c:pt>
                <c:pt idx="464">
                  <c:v>44661</c:v>
                </c:pt>
                <c:pt idx="465">
                  <c:v>44662</c:v>
                </c:pt>
                <c:pt idx="466">
                  <c:v>44663</c:v>
                </c:pt>
                <c:pt idx="467">
                  <c:v>44664</c:v>
                </c:pt>
                <c:pt idx="468">
                  <c:v>44665</c:v>
                </c:pt>
                <c:pt idx="469">
                  <c:v>44666</c:v>
                </c:pt>
                <c:pt idx="470">
                  <c:v>44667</c:v>
                </c:pt>
                <c:pt idx="471">
                  <c:v>44668</c:v>
                </c:pt>
                <c:pt idx="472">
                  <c:v>44669</c:v>
                </c:pt>
                <c:pt idx="473">
                  <c:v>44670</c:v>
                </c:pt>
                <c:pt idx="474">
                  <c:v>44671</c:v>
                </c:pt>
                <c:pt idx="475">
                  <c:v>44672</c:v>
                </c:pt>
                <c:pt idx="476">
                  <c:v>44673</c:v>
                </c:pt>
                <c:pt idx="477">
                  <c:v>44674</c:v>
                </c:pt>
                <c:pt idx="478">
                  <c:v>44675</c:v>
                </c:pt>
                <c:pt idx="479">
                  <c:v>44676</c:v>
                </c:pt>
                <c:pt idx="480">
                  <c:v>44677</c:v>
                </c:pt>
                <c:pt idx="481">
                  <c:v>44678</c:v>
                </c:pt>
                <c:pt idx="482">
                  <c:v>44679</c:v>
                </c:pt>
                <c:pt idx="483">
                  <c:v>44680</c:v>
                </c:pt>
                <c:pt idx="484">
                  <c:v>44681</c:v>
                </c:pt>
                <c:pt idx="485">
                  <c:v>44682</c:v>
                </c:pt>
                <c:pt idx="486">
                  <c:v>44683</c:v>
                </c:pt>
                <c:pt idx="487">
                  <c:v>44684</c:v>
                </c:pt>
                <c:pt idx="488">
                  <c:v>44685</c:v>
                </c:pt>
                <c:pt idx="489">
                  <c:v>44686</c:v>
                </c:pt>
                <c:pt idx="490">
                  <c:v>44687</c:v>
                </c:pt>
                <c:pt idx="491">
                  <c:v>44688</c:v>
                </c:pt>
                <c:pt idx="492">
                  <c:v>44689</c:v>
                </c:pt>
                <c:pt idx="493">
                  <c:v>44690</c:v>
                </c:pt>
                <c:pt idx="494">
                  <c:v>44691</c:v>
                </c:pt>
                <c:pt idx="495">
                  <c:v>44692</c:v>
                </c:pt>
                <c:pt idx="496">
                  <c:v>44693</c:v>
                </c:pt>
                <c:pt idx="497">
                  <c:v>44694</c:v>
                </c:pt>
                <c:pt idx="498">
                  <c:v>44695</c:v>
                </c:pt>
                <c:pt idx="499">
                  <c:v>44696</c:v>
                </c:pt>
                <c:pt idx="500">
                  <c:v>44697</c:v>
                </c:pt>
                <c:pt idx="501">
                  <c:v>44698</c:v>
                </c:pt>
              </c:numCache>
            </c:numRef>
          </c:xVal>
          <c:yVal>
            <c:numRef>
              <c:f>Sheet1!$C$2:$C$503</c:f>
              <c:numCache>
                <c:formatCode>_("¤"* #,##0.00_);_("¤"* \(#,##0.00\);_("¤"* "-"??_);_(@_)</c:formatCode>
                <c:ptCount val="502"/>
                <c:pt idx="0">
                  <c:v>0.64944299999999999</c:v>
                </c:pt>
                <c:pt idx="1">
                  <c:v>0.63142600000000004</c:v>
                </c:pt>
                <c:pt idx="2">
                  <c:v>0.66189500000000001</c:v>
                </c:pt>
                <c:pt idx="3">
                  <c:v>0.67024399999999995</c:v>
                </c:pt>
                <c:pt idx="4">
                  <c:v>0.71667400000000003</c:v>
                </c:pt>
                <c:pt idx="5">
                  <c:v>0.71617699999999995</c:v>
                </c:pt>
                <c:pt idx="6">
                  <c:v>0.85900799999999999</c:v>
                </c:pt>
                <c:pt idx="7">
                  <c:v>0.852572</c:v>
                </c:pt>
                <c:pt idx="8">
                  <c:v>0.81901500000000005</c:v>
                </c:pt>
                <c:pt idx="9">
                  <c:v>0.84706899999999996</c:v>
                </c:pt>
                <c:pt idx="10">
                  <c:v>0.74039600000000005</c:v>
                </c:pt>
                <c:pt idx="11">
                  <c:v>0.74902500000000005</c:v>
                </c:pt>
                <c:pt idx="12">
                  <c:v>0.82136699999999996</c:v>
                </c:pt>
                <c:pt idx="13">
                  <c:v>0.83144600000000002</c:v>
                </c:pt>
                <c:pt idx="14">
                  <c:v>0.79183899999999996</c:v>
                </c:pt>
                <c:pt idx="15">
                  <c:v>0.76151899999999995</c:v>
                </c:pt>
                <c:pt idx="16">
                  <c:v>0.80731299999999995</c:v>
                </c:pt>
                <c:pt idx="17">
                  <c:v>0.79975200000000002</c:v>
                </c:pt>
                <c:pt idx="18">
                  <c:v>0.91046199999999999</c:v>
                </c:pt>
                <c:pt idx="19">
                  <c:v>0.90467399999999998</c:v>
                </c:pt>
                <c:pt idx="20">
                  <c:v>0.79623500000000003</c:v>
                </c:pt>
                <c:pt idx="21">
                  <c:v>0.81322700000000003</c:v>
                </c:pt>
                <c:pt idx="22">
                  <c:v>0.90070799999999995</c:v>
                </c:pt>
                <c:pt idx="23">
                  <c:v>0.90725</c:v>
                </c:pt>
                <c:pt idx="24">
                  <c:v>0.87035700000000005</c:v>
                </c:pt>
                <c:pt idx="25">
                  <c:v>1.265892</c:v>
                </c:pt>
                <c:pt idx="26">
                  <c:v>1.123232</c:v>
                </c:pt>
                <c:pt idx="27">
                  <c:v>1.454772</c:v>
                </c:pt>
                <c:pt idx="28">
                  <c:v>1.475873</c:v>
                </c:pt>
                <c:pt idx="29">
                  <c:v>1.433494</c:v>
                </c:pt>
                <c:pt idx="30">
                  <c:v>1.4610700000000001</c:v>
                </c:pt>
                <c:pt idx="31">
                  <c:v>1.7923549999999999</c:v>
                </c:pt>
                <c:pt idx="32">
                  <c:v>2.340503</c:v>
                </c:pt>
                <c:pt idx="33">
                  <c:v>2.1040480000000001</c:v>
                </c:pt>
                <c:pt idx="34">
                  <c:v>2.643723</c:v>
                </c:pt>
                <c:pt idx="35">
                  <c:v>2.8702939999999999</c:v>
                </c:pt>
                <c:pt idx="36">
                  <c:v>2.6846049999999999</c:v>
                </c:pt>
                <c:pt idx="37">
                  <c:v>3.0464359999999999</c:v>
                </c:pt>
                <c:pt idx="38">
                  <c:v>5.7855600000000003</c:v>
                </c:pt>
                <c:pt idx="39">
                  <c:v>6.4373209999999998</c:v>
                </c:pt>
                <c:pt idx="40">
                  <c:v>6.1190600000000002</c:v>
                </c:pt>
                <c:pt idx="41">
                  <c:v>5.4847250000000001</c:v>
                </c:pt>
                <c:pt idx="42">
                  <c:v>5.7257660000000001</c:v>
                </c:pt>
                <c:pt idx="43">
                  <c:v>5.5857429999999999</c:v>
                </c:pt>
                <c:pt idx="44">
                  <c:v>5.6511769999999997</c:v>
                </c:pt>
                <c:pt idx="45">
                  <c:v>5.4536990000000003</c:v>
                </c:pt>
                <c:pt idx="46">
                  <c:v>6.5123749999999996</c:v>
                </c:pt>
                <c:pt idx="47">
                  <c:v>7.3038350000000003</c:v>
                </c:pt>
                <c:pt idx="48">
                  <c:v>6.7073020000000003</c:v>
                </c:pt>
                <c:pt idx="49">
                  <c:v>6.3160639999999999</c:v>
                </c:pt>
                <c:pt idx="50">
                  <c:v>5.9643449999999998</c:v>
                </c:pt>
                <c:pt idx="51">
                  <c:v>6.1244009999999998</c:v>
                </c:pt>
                <c:pt idx="52">
                  <c:v>7.065779</c:v>
                </c:pt>
                <c:pt idx="53">
                  <c:v>6.7127489999999996</c:v>
                </c:pt>
                <c:pt idx="54">
                  <c:v>6.6897289999999998</c:v>
                </c:pt>
                <c:pt idx="55">
                  <c:v>5.963476</c:v>
                </c:pt>
                <c:pt idx="56">
                  <c:v>5.8958279999999998</c:v>
                </c:pt>
                <c:pt idx="57">
                  <c:v>5.919003</c:v>
                </c:pt>
                <c:pt idx="58">
                  <c:v>5.3496410000000001</c:v>
                </c:pt>
                <c:pt idx="59">
                  <c:v>6.7510529999999997</c:v>
                </c:pt>
                <c:pt idx="60">
                  <c:v>6.4572349999999998</c:v>
                </c:pt>
                <c:pt idx="61">
                  <c:v>7.2247700000000004</c:v>
                </c:pt>
                <c:pt idx="62">
                  <c:v>7.4984450000000002</c:v>
                </c:pt>
                <c:pt idx="63">
                  <c:v>8.4887119999999996</c:v>
                </c:pt>
                <c:pt idx="64">
                  <c:v>8.2373919999999998</c:v>
                </c:pt>
                <c:pt idx="65">
                  <c:v>8.2711600000000001</c:v>
                </c:pt>
                <c:pt idx="66">
                  <c:v>9.6392500000000005</c:v>
                </c:pt>
                <c:pt idx="67">
                  <c:v>11.712572</c:v>
                </c:pt>
                <c:pt idx="68">
                  <c:v>11.147437999999999</c:v>
                </c:pt>
                <c:pt idx="69">
                  <c:v>10.815984</c:v>
                </c:pt>
                <c:pt idx="70">
                  <c:v>14.162926000000001</c:v>
                </c:pt>
                <c:pt idx="71">
                  <c:v>14.586309999999999</c:v>
                </c:pt>
                <c:pt idx="72">
                  <c:v>15.874853</c:v>
                </c:pt>
                <c:pt idx="73">
                  <c:v>16.339869</c:v>
                </c:pt>
                <c:pt idx="74">
                  <c:v>19.880776999999998</c:v>
                </c:pt>
                <c:pt idx="75">
                  <c:v>18.587237999999999</c:v>
                </c:pt>
                <c:pt idx="76">
                  <c:v>19.005019999999998</c:v>
                </c:pt>
                <c:pt idx="77">
                  <c:v>20.011986</c:v>
                </c:pt>
                <c:pt idx="78">
                  <c:v>20.892002000000002</c:v>
                </c:pt>
                <c:pt idx="79">
                  <c:v>21.982669999999999</c:v>
                </c:pt>
                <c:pt idx="80">
                  <c:v>19.434916999999999</c:v>
                </c:pt>
                <c:pt idx="81">
                  <c:v>17.052081999999999</c:v>
                </c:pt>
                <c:pt idx="82">
                  <c:v>16.686748999999999</c:v>
                </c:pt>
                <c:pt idx="83">
                  <c:v>16.452649999999998</c:v>
                </c:pt>
                <c:pt idx="84">
                  <c:v>18.528396999999998</c:v>
                </c:pt>
                <c:pt idx="85">
                  <c:v>18.74803</c:v>
                </c:pt>
                <c:pt idx="86">
                  <c:v>18.587406000000001</c:v>
                </c:pt>
                <c:pt idx="87">
                  <c:v>18.899930999999999</c:v>
                </c:pt>
                <c:pt idx="88">
                  <c:v>18.669039000000001</c:v>
                </c:pt>
                <c:pt idx="89">
                  <c:v>18.700575000000001</c:v>
                </c:pt>
                <c:pt idx="90">
                  <c:v>18.516494999999999</c:v>
                </c:pt>
                <c:pt idx="91">
                  <c:v>18.566604999999999</c:v>
                </c:pt>
                <c:pt idx="92">
                  <c:v>18.141928</c:v>
                </c:pt>
                <c:pt idx="93">
                  <c:v>18.347498000000002</c:v>
                </c:pt>
                <c:pt idx="94">
                  <c:v>17.560473999999999</c:v>
                </c:pt>
                <c:pt idx="95">
                  <c:v>16.733225000000001</c:v>
                </c:pt>
                <c:pt idx="96">
                  <c:v>15.463474</c:v>
                </c:pt>
                <c:pt idx="97">
                  <c:v>15.745903999999999</c:v>
                </c:pt>
                <c:pt idx="98">
                  <c:v>15.677586</c:v>
                </c:pt>
                <c:pt idx="99">
                  <c:v>15.512547</c:v>
                </c:pt>
                <c:pt idx="100">
                  <c:v>15.141954999999999</c:v>
                </c:pt>
                <c:pt idx="101">
                  <c:v>14.639739000000001</c:v>
                </c:pt>
                <c:pt idx="102">
                  <c:v>15.618185</c:v>
                </c:pt>
                <c:pt idx="103">
                  <c:v>15.302223</c:v>
                </c:pt>
                <c:pt idx="104">
                  <c:v>16.886906</c:v>
                </c:pt>
                <c:pt idx="105">
                  <c:v>15.798438000000001</c:v>
                </c:pt>
                <c:pt idx="106">
                  <c:v>15.339084</c:v>
                </c:pt>
                <c:pt idx="107">
                  <c:v>13.398308999999999</c:v>
                </c:pt>
                <c:pt idx="108">
                  <c:v>13.90625</c:v>
                </c:pt>
                <c:pt idx="109">
                  <c:v>13.432103</c:v>
                </c:pt>
                <c:pt idx="110">
                  <c:v>13.281159000000001</c:v>
                </c:pt>
                <c:pt idx="111">
                  <c:v>13.649862000000001</c:v>
                </c:pt>
                <c:pt idx="112">
                  <c:v>14.081471000000001</c:v>
                </c:pt>
                <c:pt idx="113">
                  <c:v>15.569369999999999</c:v>
                </c:pt>
                <c:pt idx="114">
                  <c:v>17.663371999999999</c:v>
                </c:pt>
                <c:pt idx="115">
                  <c:v>17.617042999999999</c:v>
                </c:pt>
                <c:pt idx="116">
                  <c:v>17.721142</c:v>
                </c:pt>
                <c:pt idx="117">
                  <c:v>16.818577000000001</c:v>
                </c:pt>
                <c:pt idx="118">
                  <c:v>16.236839</c:v>
                </c:pt>
                <c:pt idx="119">
                  <c:v>16.687428000000001</c:v>
                </c:pt>
                <c:pt idx="120">
                  <c:v>16.541623999999999</c:v>
                </c:pt>
                <c:pt idx="121">
                  <c:v>17.145102000000001</c:v>
                </c:pt>
                <c:pt idx="122">
                  <c:v>17.284818999999999</c:v>
                </c:pt>
                <c:pt idx="123">
                  <c:v>16.337412</c:v>
                </c:pt>
                <c:pt idx="124">
                  <c:v>17.017754</c:v>
                </c:pt>
                <c:pt idx="125">
                  <c:v>16.768294999999998</c:v>
                </c:pt>
                <c:pt idx="126">
                  <c:v>16.582764000000001</c:v>
                </c:pt>
                <c:pt idx="127">
                  <c:v>16.984988999999999</c:v>
                </c:pt>
                <c:pt idx="128">
                  <c:v>16.993803</c:v>
                </c:pt>
                <c:pt idx="129">
                  <c:v>15.868883</c:v>
                </c:pt>
                <c:pt idx="130">
                  <c:v>16.311174000000001</c:v>
                </c:pt>
                <c:pt idx="131">
                  <c:v>14.475174000000001</c:v>
                </c:pt>
                <c:pt idx="132">
                  <c:v>15.895574</c:v>
                </c:pt>
                <c:pt idx="133">
                  <c:v>16.405128000000001</c:v>
                </c:pt>
                <c:pt idx="134">
                  <c:v>15.2172</c:v>
                </c:pt>
                <c:pt idx="135">
                  <c:v>16.182369000000001</c:v>
                </c:pt>
                <c:pt idx="136">
                  <c:v>14.957592</c:v>
                </c:pt>
                <c:pt idx="137">
                  <c:v>15.704337000000001</c:v>
                </c:pt>
                <c:pt idx="138">
                  <c:v>9.6440529999999995</c:v>
                </c:pt>
                <c:pt idx="139">
                  <c:v>10.405727000000001</c:v>
                </c:pt>
                <c:pt idx="140">
                  <c:v>8.2659749999999992</c:v>
                </c:pt>
                <c:pt idx="141">
                  <c:v>6.5831020000000002</c:v>
                </c:pt>
                <c:pt idx="142">
                  <c:v>4.1076699999999997</c:v>
                </c:pt>
                <c:pt idx="143">
                  <c:v>6.5908350000000002</c:v>
                </c:pt>
                <c:pt idx="144">
                  <c:v>6.638655</c:v>
                </c:pt>
                <c:pt idx="145">
                  <c:v>7.3341599999999998</c:v>
                </c:pt>
                <c:pt idx="146">
                  <c:v>6.6533550000000004</c:v>
                </c:pt>
                <c:pt idx="147">
                  <c:v>5.8982669999999997</c:v>
                </c:pt>
                <c:pt idx="148">
                  <c:v>5.4908190000000001</c:v>
                </c:pt>
                <c:pt idx="149">
                  <c:v>6.2182079999999997</c:v>
                </c:pt>
                <c:pt idx="150">
                  <c:v>6.5634709999999998</c:v>
                </c:pt>
                <c:pt idx="151">
                  <c:v>6.3039889999999996</c:v>
                </c:pt>
                <c:pt idx="152">
                  <c:v>6.841399</c:v>
                </c:pt>
                <c:pt idx="153">
                  <c:v>7.6726400000000003</c:v>
                </c:pt>
                <c:pt idx="154">
                  <c:v>6.3857309999999998</c:v>
                </c:pt>
                <c:pt idx="155">
                  <c:v>6.0553460000000001</c:v>
                </c:pt>
                <c:pt idx="156">
                  <c:v>6.2491950000000003</c:v>
                </c:pt>
                <c:pt idx="157">
                  <c:v>5.5841139999999996</c:v>
                </c:pt>
                <c:pt idx="158">
                  <c:v>5.6198569999999997</c:v>
                </c:pt>
                <c:pt idx="159">
                  <c:v>6.0163419999999999</c:v>
                </c:pt>
                <c:pt idx="160">
                  <c:v>6.1369980000000002</c:v>
                </c:pt>
                <c:pt idx="161">
                  <c:v>5.551539</c:v>
                </c:pt>
                <c:pt idx="162">
                  <c:v>5.4975079999999998</c:v>
                </c:pt>
                <c:pt idx="163">
                  <c:v>6.0720989999999997</c:v>
                </c:pt>
                <c:pt idx="164">
                  <c:v>6.0375550000000002</c:v>
                </c:pt>
                <c:pt idx="165">
                  <c:v>6.5891060000000001</c:v>
                </c:pt>
                <c:pt idx="166">
                  <c:v>6.1749390000000002</c:v>
                </c:pt>
                <c:pt idx="167">
                  <c:v>6.1546440000000002</c:v>
                </c:pt>
                <c:pt idx="168">
                  <c:v>5.9173739999999997</c:v>
                </c:pt>
                <c:pt idx="169">
                  <c:v>5.763191</c:v>
                </c:pt>
                <c:pt idx="170">
                  <c:v>5.8915199999999999</c:v>
                </c:pt>
                <c:pt idx="171">
                  <c:v>4.8422349999999996</c:v>
                </c:pt>
                <c:pt idx="172">
                  <c:v>4.7119229999999996</c:v>
                </c:pt>
                <c:pt idx="173">
                  <c:v>5.2525719999999998</c:v>
                </c:pt>
                <c:pt idx="174">
                  <c:v>5.4543920000000004</c:v>
                </c:pt>
                <c:pt idx="175">
                  <c:v>5.0631050000000002</c:v>
                </c:pt>
                <c:pt idx="176">
                  <c:v>5.2019169999999999</c:v>
                </c:pt>
                <c:pt idx="177">
                  <c:v>5.4008510000000003</c:v>
                </c:pt>
                <c:pt idx="178">
                  <c:v>5.5296320000000003</c:v>
                </c:pt>
                <c:pt idx="179">
                  <c:v>5.9864220000000001</c:v>
                </c:pt>
                <c:pt idx="180">
                  <c:v>6.5223550000000001</c:v>
                </c:pt>
                <c:pt idx="181">
                  <c:v>5.9215400000000002</c:v>
                </c:pt>
                <c:pt idx="182">
                  <c:v>5.7262269999999997</c:v>
                </c:pt>
                <c:pt idx="183">
                  <c:v>5.8091410000000003</c:v>
                </c:pt>
                <c:pt idx="184">
                  <c:v>5.9733400000000003</c:v>
                </c:pt>
                <c:pt idx="185">
                  <c:v>6.0379430000000003</c:v>
                </c:pt>
                <c:pt idx="186">
                  <c:v>6.5302790000000002</c:v>
                </c:pt>
                <c:pt idx="187">
                  <c:v>7.0901370000000004</c:v>
                </c:pt>
                <c:pt idx="188">
                  <c:v>6.7039229999999996</c:v>
                </c:pt>
                <c:pt idx="189">
                  <c:v>8.0937970000000004</c:v>
                </c:pt>
                <c:pt idx="190">
                  <c:v>7.8951169999999999</c:v>
                </c:pt>
                <c:pt idx="191">
                  <c:v>8.4222619999999999</c:v>
                </c:pt>
                <c:pt idx="192">
                  <c:v>7.8916659999999998</c:v>
                </c:pt>
                <c:pt idx="193">
                  <c:v>7.1034189999999997</c:v>
                </c:pt>
                <c:pt idx="194">
                  <c:v>6.9189670000000003</c:v>
                </c:pt>
                <c:pt idx="195">
                  <c:v>6.6125170000000004</c:v>
                </c:pt>
                <c:pt idx="196">
                  <c:v>6.5789530000000003</c:v>
                </c:pt>
                <c:pt idx="197">
                  <c:v>6.4787590000000002</c:v>
                </c:pt>
                <c:pt idx="198">
                  <c:v>6.4962679999999997</c:v>
                </c:pt>
                <c:pt idx="199">
                  <c:v>5.9539619999999998</c:v>
                </c:pt>
                <c:pt idx="200">
                  <c:v>5.8709819999999997</c:v>
                </c:pt>
                <c:pt idx="201">
                  <c:v>6.608771</c:v>
                </c:pt>
                <c:pt idx="202">
                  <c:v>7.346724</c:v>
                </c:pt>
                <c:pt idx="203">
                  <c:v>7.9259199999999996</c:v>
                </c:pt>
                <c:pt idx="204">
                  <c:v>8.4863230000000005</c:v>
                </c:pt>
                <c:pt idx="205">
                  <c:v>8.2538879999999999</c:v>
                </c:pt>
                <c:pt idx="206">
                  <c:v>8.5198769999999993</c:v>
                </c:pt>
                <c:pt idx="207">
                  <c:v>9.5078029999999991</c:v>
                </c:pt>
                <c:pt idx="208">
                  <c:v>10.966312</c:v>
                </c:pt>
                <c:pt idx="209">
                  <c:v>11.044136999999999</c:v>
                </c:pt>
                <c:pt idx="210">
                  <c:v>10.845376999999999</c:v>
                </c:pt>
                <c:pt idx="211">
                  <c:v>10.757215</c:v>
                </c:pt>
                <c:pt idx="212">
                  <c:v>11.928194</c:v>
                </c:pt>
                <c:pt idx="213">
                  <c:v>12.329428</c:v>
                </c:pt>
                <c:pt idx="214">
                  <c:v>14.719025</c:v>
                </c:pt>
                <c:pt idx="215">
                  <c:v>14.513123</c:v>
                </c:pt>
                <c:pt idx="216">
                  <c:v>14.554634999999999</c:v>
                </c:pt>
                <c:pt idx="217">
                  <c:v>14.498414</c:v>
                </c:pt>
                <c:pt idx="218">
                  <c:v>14.588269</c:v>
                </c:pt>
                <c:pt idx="219">
                  <c:v>13.41452</c:v>
                </c:pt>
                <c:pt idx="220">
                  <c:v>13.969467</c:v>
                </c:pt>
                <c:pt idx="221">
                  <c:v>16.747585000000001</c:v>
                </c:pt>
                <c:pt idx="222">
                  <c:v>17.019537</c:v>
                </c:pt>
                <c:pt idx="223">
                  <c:v>16.568950999999998</c:v>
                </c:pt>
                <c:pt idx="224">
                  <c:v>17.801058000000001</c:v>
                </c:pt>
                <c:pt idx="225">
                  <c:v>17.402937000000001</c:v>
                </c:pt>
                <c:pt idx="226">
                  <c:v>19.284817</c:v>
                </c:pt>
                <c:pt idx="227">
                  <c:v>22.00046</c:v>
                </c:pt>
                <c:pt idx="228">
                  <c:v>25.234959</c:v>
                </c:pt>
                <c:pt idx="229">
                  <c:v>30.841764000000001</c:v>
                </c:pt>
                <c:pt idx="230">
                  <c:v>29.396856</c:v>
                </c:pt>
                <c:pt idx="231">
                  <c:v>30.652450999999999</c:v>
                </c:pt>
                <c:pt idx="232">
                  <c:v>27.551190999999999</c:v>
                </c:pt>
                <c:pt idx="233">
                  <c:v>28.033279</c:v>
                </c:pt>
                <c:pt idx="234">
                  <c:v>29.916851000000001</c:v>
                </c:pt>
                <c:pt idx="235">
                  <c:v>29.671164999999998</c:v>
                </c:pt>
                <c:pt idx="236">
                  <c:v>29.989594</c:v>
                </c:pt>
                <c:pt idx="237">
                  <c:v>27.0093</c:v>
                </c:pt>
                <c:pt idx="238">
                  <c:v>32.661262999999998</c:v>
                </c:pt>
                <c:pt idx="239">
                  <c:v>34.959206000000002</c:v>
                </c:pt>
                <c:pt idx="240">
                  <c:v>33.331242000000003</c:v>
                </c:pt>
                <c:pt idx="241">
                  <c:v>33.468238999999997</c:v>
                </c:pt>
                <c:pt idx="242">
                  <c:v>31.562356999999999</c:v>
                </c:pt>
                <c:pt idx="243">
                  <c:v>31.662614999999999</c:v>
                </c:pt>
                <c:pt idx="244">
                  <c:v>32.86504</c:v>
                </c:pt>
                <c:pt idx="245">
                  <c:v>31.741862999999999</c:v>
                </c:pt>
                <c:pt idx="246">
                  <c:v>31.406158000000001</c:v>
                </c:pt>
                <c:pt idx="247">
                  <c:v>34.486786000000002</c:v>
                </c:pt>
                <c:pt idx="248">
                  <c:v>32.353951000000002</c:v>
                </c:pt>
                <c:pt idx="249">
                  <c:v>27.789936000000001</c:v>
                </c:pt>
                <c:pt idx="250">
                  <c:v>29.426497999999999</c:v>
                </c:pt>
                <c:pt idx="251">
                  <c:v>30.511927</c:v>
                </c:pt>
                <c:pt idx="252">
                  <c:v>43.544665999999999</c:v>
                </c:pt>
                <c:pt idx="253">
                  <c:v>39.093066999999998</c:v>
                </c:pt>
                <c:pt idx="254">
                  <c:v>39.228718000000001</c:v>
                </c:pt>
                <c:pt idx="255">
                  <c:v>37.191574000000003</c:v>
                </c:pt>
                <c:pt idx="256">
                  <c:v>35.666564999999999</c:v>
                </c:pt>
                <c:pt idx="257">
                  <c:v>36.689205000000001</c:v>
                </c:pt>
                <c:pt idx="258">
                  <c:v>37.522469000000001</c:v>
                </c:pt>
                <c:pt idx="259">
                  <c:v>34.425651999999999</c:v>
                </c:pt>
                <c:pt idx="260">
                  <c:v>34.781630999999997</c:v>
                </c:pt>
                <c:pt idx="261">
                  <c:v>32.962181000000001</c:v>
                </c:pt>
                <c:pt idx="262">
                  <c:v>27.217382000000001</c:v>
                </c:pt>
                <c:pt idx="263">
                  <c:v>25.152348</c:v>
                </c:pt>
                <c:pt idx="264">
                  <c:v>33.273800000000001</c:v>
                </c:pt>
                <c:pt idx="265">
                  <c:v>36.202801000000001</c:v>
                </c:pt>
                <c:pt idx="266">
                  <c:v>40.201511000000004</c:v>
                </c:pt>
                <c:pt idx="267">
                  <c:v>37.908154000000003</c:v>
                </c:pt>
                <c:pt idx="268">
                  <c:v>34.644581000000002</c:v>
                </c:pt>
                <c:pt idx="269">
                  <c:v>36.906719000000002</c:v>
                </c:pt>
                <c:pt idx="270">
                  <c:v>33.163891</c:v>
                </c:pt>
                <c:pt idx="271">
                  <c:v>34.186188000000001</c:v>
                </c:pt>
                <c:pt idx="272">
                  <c:v>38.601672999999998</c:v>
                </c:pt>
                <c:pt idx="273">
                  <c:v>37.737476000000001</c:v>
                </c:pt>
                <c:pt idx="274">
                  <c:v>41.476894000000001</c:v>
                </c:pt>
                <c:pt idx="275">
                  <c:v>42.742488999999999</c:v>
                </c:pt>
                <c:pt idx="276">
                  <c:v>46.723357999999998</c:v>
                </c:pt>
                <c:pt idx="277">
                  <c:v>44.708672</c:v>
                </c:pt>
                <c:pt idx="278">
                  <c:v>41.948692000000001</c:v>
                </c:pt>
                <c:pt idx="279">
                  <c:v>46.542949999999998</c:v>
                </c:pt>
                <c:pt idx="280">
                  <c:v>43.286178999999997</c:v>
                </c:pt>
                <c:pt idx="281">
                  <c:v>42.473362000000002</c:v>
                </c:pt>
                <c:pt idx="282">
                  <c:v>39.373474000000002</c:v>
                </c:pt>
                <c:pt idx="283">
                  <c:v>39.210147999999997</c:v>
                </c:pt>
                <c:pt idx="284">
                  <c:v>37.597831999999997</c:v>
                </c:pt>
                <c:pt idx="285">
                  <c:v>36.616622999999997</c:v>
                </c:pt>
                <c:pt idx="286">
                  <c:v>37.151260000000001</c:v>
                </c:pt>
                <c:pt idx="287">
                  <c:v>36.949492999999997</c:v>
                </c:pt>
                <c:pt idx="288">
                  <c:v>36.592373000000002</c:v>
                </c:pt>
                <c:pt idx="289">
                  <c:v>36.188975999999997</c:v>
                </c:pt>
                <c:pt idx="290">
                  <c:v>35.821078999999997</c:v>
                </c:pt>
                <c:pt idx="291">
                  <c:v>37.733584999999998</c:v>
                </c:pt>
                <c:pt idx="292">
                  <c:v>42.554741</c:v>
                </c:pt>
                <c:pt idx="293">
                  <c:v>40.906371999999998</c:v>
                </c:pt>
                <c:pt idx="294">
                  <c:v>43.615402000000003</c:v>
                </c:pt>
                <c:pt idx="295">
                  <c:v>43.187973</c:v>
                </c:pt>
                <c:pt idx="296">
                  <c:v>41.484684000000001</c:v>
                </c:pt>
                <c:pt idx="297">
                  <c:v>42.790798000000002</c:v>
                </c:pt>
                <c:pt idx="298">
                  <c:v>43.866343999999998</c:v>
                </c:pt>
                <c:pt idx="299">
                  <c:v>39.873443999999999</c:v>
                </c:pt>
                <c:pt idx="300">
                  <c:v>42.956474</c:v>
                </c:pt>
                <c:pt idx="301">
                  <c:v>45.576430999999999</c:v>
                </c:pt>
                <c:pt idx="302">
                  <c:v>43.338211000000001</c:v>
                </c:pt>
                <c:pt idx="303">
                  <c:v>42.889774000000003</c:v>
                </c:pt>
                <c:pt idx="304">
                  <c:v>44.059306999999997</c:v>
                </c:pt>
                <c:pt idx="305">
                  <c:v>44.755488999999997</c:v>
                </c:pt>
                <c:pt idx="306">
                  <c:v>48.061790000000002</c:v>
                </c:pt>
                <c:pt idx="307">
                  <c:v>51.922386000000003</c:v>
                </c:pt>
                <c:pt idx="308">
                  <c:v>49.973320000000001</c:v>
                </c:pt>
                <c:pt idx="309">
                  <c:v>51.179831999999998</c:v>
                </c:pt>
                <c:pt idx="310">
                  <c:v>50.613232000000004</c:v>
                </c:pt>
                <c:pt idx="311">
                  <c:v>54.157761000000001</c:v>
                </c:pt>
                <c:pt idx="312">
                  <c:v>50.235335999999997</c:v>
                </c:pt>
                <c:pt idx="313">
                  <c:v>48.7883</c:v>
                </c:pt>
                <c:pt idx="314">
                  <c:v>50.595405999999997</c:v>
                </c:pt>
                <c:pt idx="315">
                  <c:v>49.557789</c:v>
                </c:pt>
                <c:pt idx="316">
                  <c:v>52.174270999999997</c:v>
                </c:pt>
                <c:pt idx="317">
                  <c:v>51.066833000000003</c:v>
                </c:pt>
                <c:pt idx="318">
                  <c:v>48.050052999999998</c:v>
                </c:pt>
                <c:pt idx="319">
                  <c:v>43.249454</c:v>
                </c:pt>
                <c:pt idx="320">
                  <c:v>43.147198000000003</c:v>
                </c:pt>
                <c:pt idx="321">
                  <c:v>40.282950999999997</c:v>
                </c:pt>
                <c:pt idx="322">
                  <c:v>42.423625999999999</c:v>
                </c:pt>
                <c:pt idx="323">
                  <c:v>45.116520000000001</c:v>
                </c:pt>
                <c:pt idx="324">
                  <c:v>43.602432</c:v>
                </c:pt>
                <c:pt idx="325">
                  <c:v>41.073830000000001</c:v>
                </c:pt>
                <c:pt idx="326">
                  <c:v>42.687733000000001</c:v>
                </c:pt>
                <c:pt idx="327">
                  <c:v>41.357120999999999</c:v>
                </c:pt>
                <c:pt idx="328">
                  <c:v>40.045662</c:v>
                </c:pt>
                <c:pt idx="329">
                  <c:v>40.766689</c:v>
                </c:pt>
                <c:pt idx="330">
                  <c:v>43.894066000000002</c:v>
                </c:pt>
                <c:pt idx="331">
                  <c:v>50.096794000000003</c:v>
                </c:pt>
                <c:pt idx="332">
                  <c:v>51.703499000000001</c:v>
                </c:pt>
                <c:pt idx="333">
                  <c:v>59.718266</c:v>
                </c:pt>
                <c:pt idx="334">
                  <c:v>64.231544</c:v>
                </c:pt>
                <c:pt idx="335">
                  <c:v>66.184402000000006</c:v>
                </c:pt>
                <c:pt idx="336">
                  <c:v>63.335189999999997</c:v>
                </c:pt>
                <c:pt idx="337">
                  <c:v>75.556434999999993</c:v>
                </c:pt>
                <c:pt idx="338">
                  <c:v>68.105620999999999</c:v>
                </c:pt>
                <c:pt idx="339">
                  <c:v>67.285881000000003</c:v>
                </c:pt>
                <c:pt idx="340">
                  <c:v>68.984367000000006</c:v>
                </c:pt>
                <c:pt idx="341">
                  <c:v>75.037659000000005</c:v>
                </c:pt>
                <c:pt idx="342">
                  <c:v>66.476569999999995</c:v>
                </c:pt>
                <c:pt idx="343">
                  <c:v>60.930698</c:v>
                </c:pt>
                <c:pt idx="344">
                  <c:v>59.984360000000002</c:v>
                </c:pt>
                <c:pt idx="345">
                  <c:v>61.919449</c:v>
                </c:pt>
                <c:pt idx="346">
                  <c:v>52.745789000000002</c:v>
                </c:pt>
                <c:pt idx="347">
                  <c:v>57.277335999999998</c:v>
                </c:pt>
                <c:pt idx="348">
                  <c:v>61.52702</c:v>
                </c:pt>
                <c:pt idx="349">
                  <c:v>64.322968000000003</c:v>
                </c:pt>
                <c:pt idx="350">
                  <c:v>65.712669000000005</c:v>
                </c:pt>
                <c:pt idx="351">
                  <c:v>73.995934000000005</c:v>
                </c:pt>
                <c:pt idx="352">
                  <c:v>78.225944999999996</c:v>
                </c:pt>
                <c:pt idx="353">
                  <c:v>82.066811000000001</c:v>
                </c:pt>
                <c:pt idx="354">
                  <c:v>87.450622999999993</c:v>
                </c:pt>
                <c:pt idx="355">
                  <c:v>85.475577999999999</c:v>
                </c:pt>
                <c:pt idx="356">
                  <c:v>93.854301000000007</c:v>
                </c:pt>
                <c:pt idx="357">
                  <c:v>95.972206</c:v>
                </c:pt>
                <c:pt idx="358">
                  <c:v>98.184264999999996</c:v>
                </c:pt>
                <c:pt idx="359">
                  <c:v>99.720321999999996</c:v>
                </c:pt>
                <c:pt idx="360">
                  <c:v>90.800499000000002</c:v>
                </c:pt>
                <c:pt idx="361">
                  <c:v>85.368347</c:v>
                </c:pt>
                <c:pt idx="362">
                  <c:v>84.059334000000007</c:v>
                </c:pt>
                <c:pt idx="363">
                  <c:v>84.711867999999996</c:v>
                </c:pt>
                <c:pt idx="364">
                  <c:v>85.472542000000004</c:v>
                </c:pt>
                <c:pt idx="365">
                  <c:v>91.360588000000007</c:v>
                </c:pt>
                <c:pt idx="366">
                  <c:v>89.371673999999999</c:v>
                </c:pt>
                <c:pt idx="367">
                  <c:v>88.748694999999998</c:v>
                </c:pt>
                <c:pt idx="368">
                  <c:v>84.581085000000002</c:v>
                </c:pt>
                <c:pt idx="369">
                  <c:v>78.593795999999998</c:v>
                </c:pt>
                <c:pt idx="370">
                  <c:v>78.440017999999995</c:v>
                </c:pt>
                <c:pt idx="371">
                  <c:v>68.670456000000001</c:v>
                </c:pt>
                <c:pt idx="372">
                  <c:v>66.932113999999999</c:v>
                </c:pt>
                <c:pt idx="373">
                  <c:v>74.475280999999995</c:v>
                </c:pt>
                <c:pt idx="374">
                  <c:v>69.451217999999997</c:v>
                </c:pt>
                <c:pt idx="375">
                  <c:v>73.672302000000002</c:v>
                </c:pt>
                <c:pt idx="376">
                  <c:v>82.069739999999996</c:v>
                </c:pt>
                <c:pt idx="377">
                  <c:v>77.998465999999993</c:v>
                </c:pt>
                <c:pt idx="378">
                  <c:v>81.626823000000002</c:v>
                </c:pt>
                <c:pt idx="379">
                  <c:v>87.574493000000004</c:v>
                </c:pt>
                <c:pt idx="380">
                  <c:v>86.955864000000005</c:v>
                </c:pt>
                <c:pt idx="381">
                  <c:v>77.182213000000004</c:v>
                </c:pt>
                <c:pt idx="382">
                  <c:v>80.573929000000007</c:v>
                </c:pt>
                <c:pt idx="383">
                  <c:v>81.251541000000003</c:v>
                </c:pt>
                <c:pt idx="384">
                  <c:v>76.991684000000006</c:v>
                </c:pt>
                <c:pt idx="385">
                  <c:v>64.836815000000001</c:v>
                </c:pt>
                <c:pt idx="386">
                  <c:v>62.574390000000001</c:v>
                </c:pt>
                <c:pt idx="387">
                  <c:v>69.788619999999995</c:v>
                </c:pt>
                <c:pt idx="388">
                  <c:v>65.968718999999993</c:v>
                </c:pt>
                <c:pt idx="389">
                  <c:v>62.828322999999997</c:v>
                </c:pt>
                <c:pt idx="390">
                  <c:v>58.841991</c:v>
                </c:pt>
                <c:pt idx="391">
                  <c:v>54.323540000000001</c:v>
                </c:pt>
                <c:pt idx="392">
                  <c:v>50.599449</c:v>
                </c:pt>
                <c:pt idx="393">
                  <c:v>50.794753999999998</c:v>
                </c:pt>
                <c:pt idx="394">
                  <c:v>46.273417999999999</c:v>
                </c:pt>
                <c:pt idx="395">
                  <c:v>52.342789000000003</c:v>
                </c:pt>
                <c:pt idx="396">
                  <c:v>52.023434000000002</c:v>
                </c:pt>
                <c:pt idx="397">
                  <c:v>47.567959000000002</c:v>
                </c:pt>
                <c:pt idx="398">
                  <c:v>51.031086000000002</c:v>
                </c:pt>
                <c:pt idx="399">
                  <c:v>53.891131999999999</c:v>
                </c:pt>
                <c:pt idx="400">
                  <c:v>55.374805000000002</c:v>
                </c:pt>
                <c:pt idx="401">
                  <c:v>56.10228</c:v>
                </c:pt>
                <c:pt idx="402">
                  <c:v>59.469631</c:v>
                </c:pt>
                <c:pt idx="403">
                  <c:v>57.294227999999997</c:v>
                </c:pt>
                <c:pt idx="404">
                  <c:v>57.289679999999997</c:v>
                </c:pt>
                <c:pt idx="405">
                  <c:v>52.174263000000003</c:v>
                </c:pt>
                <c:pt idx="406">
                  <c:v>50.388469999999998</c:v>
                </c:pt>
                <c:pt idx="407">
                  <c:v>52.002696999999998</c:v>
                </c:pt>
                <c:pt idx="408">
                  <c:v>51.794986999999999</c:v>
                </c:pt>
                <c:pt idx="409">
                  <c:v>53.849711999999997</c:v>
                </c:pt>
                <c:pt idx="410">
                  <c:v>56.805388999999998</c:v>
                </c:pt>
                <c:pt idx="411">
                  <c:v>56.055531000000002</c:v>
                </c:pt>
                <c:pt idx="412">
                  <c:v>50.254269000000001</c:v>
                </c:pt>
                <c:pt idx="413">
                  <c:v>50.726455999999999</c:v>
                </c:pt>
                <c:pt idx="414">
                  <c:v>50.432465000000001</c:v>
                </c:pt>
                <c:pt idx="415">
                  <c:v>49.364559</c:v>
                </c:pt>
                <c:pt idx="416">
                  <c:v>50.176693</c:v>
                </c:pt>
                <c:pt idx="417">
                  <c:v>54.784554</c:v>
                </c:pt>
                <c:pt idx="418">
                  <c:v>59.651257000000001</c:v>
                </c:pt>
                <c:pt idx="419">
                  <c:v>65.390006999999997</c:v>
                </c:pt>
                <c:pt idx="420">
                  <c:v>73.172759999999997</c:v>
                </c:pt>
                <c:pt idx="421">
                  <c:v>78.079482999999996</c:v>
                </c:pt>
                <c:pt idx="422">
                  <c:v>72.642112999999995</c:v>
                </c:pt>
                <c:pt idx="423">
                  <c:v>91.138587999999999</c:v>
                </c:pt>
                <c:pt idx="424">
                  <c:v>89.535758999999999</c:v>
                </c:pt>
                <c:pt idx="425">
                  <c:v>92.110573000000002</c:v>
                </c:pt>
                <c:pt idx="426">
                  <c:v>90.314055999999994</c:v>
                </c:pt>
                <c:pt idx="427">
                  <c:v>83.273032999999998</c:v>
                </c:pt>
                <c:pt idx="428">
                  <c:v>87.409064999999998</c:v>
                </c:pt>
                <c:pt idx="429">
                  <c:v>79.115768000000003</c:v>
                </c:pt>
                <c:pt idx="430">
                  <c:v>77.942749000000006</c:v>
                </c:pt>
                <c:pt idx="431">
                  <c:v>85.498711</c:v>
                </c:pt>
                <c:pt idx="432">
                  <c:v>99.448181000000005</c:v>
                </c:pt>
                <c:pt idx="433">
                  <c:v>101.588005</c:v>
                </c:pt>
                <c:pt idx="434">
                  <c:v>88.218841999999995</c:v>
                </c:pt>
                <c:pt idx="435">
                  <c:v>86.139792999999997</c:v>
                </c:pt>
                <c:pt idx="436">
                  <c:v>87.617812999999998</c:v>
                </c:pt>
                <c:pt idx="437">
                  <c:v>94.852920999999995</c:v>
                </c:pt>
                <c:pt idx="438">
                  <c:v>88.634788999999998</c:v>
                </c:pt>
                <c:pt idx="439">
                  <c:v>89.278046000000003</c:v>
                </c:pt>
                <c:pt idx="440">
                  <c:v>86.910460999999998</c:v>
                </c:pt>
                <c:pt idx="441">
                  <c:v>88.608909999999995</c:v>
                </c:pt>
                <c:pt idx="442">
                  <c:v>92.102936</c:v>
                </c:pt>
                <c:pt idx="443">
                  <c:v>90.53228</c:v>
                </c:pt>
                <c:pt idx="444">
                  <c:v>95.948746</c:v>
                </c:pt>
                <c:pt idx="445">
                  <c:v>93.002525000000006</c:v>
                </c:pt>
                <c:pt idx="446">
                  <c:v>94.924919000000003</c:v>
                </c:pt>
                <c:pt idx="447">
                  <c:v>93.862015</c:v>
                </c:pt>
                <c:pt idx="448">
                  <c:v>90.418899999999994</c:v>
                </c:pt>
                <c:pt idx="449">
                  <c:v>91.387917000000002</c:v>
                </c:pt>
                <c:pt idx="450">
                  <c:v>94.151543000000004</c:v>
                </c:pt>
                <c:pt idx="451">
                  <c:v>97.328468000000001</c:v>
                </c:pt>
                <c:pt idx="452">
                  <c:v>108.988426</c:v>
                </c:pt>
                <c:pt idx="453">
                  <c:v>106.015793</c:v>
                </c:pt>
                <c:pt idx="454">
                  <c:v>103.011383</c:v>
                </c:pt>
                <c:pt idx="455">
                  <c:v>105.775368</c:v>
                </c:pt>
                <c:pt idx="456">
                  <c:v>115.190414</c:v>
                </c:pt>
                <c:pt idx="457">
                  <c:v>113.069855</c:v>
                </c:pt>
                <c:pt idx="458">
                  <c:v>116.40891999999999</c:v>
                </c:pt>
                <c:pt idx="459">
                  <c:v>116.11331199999999</c:v>
                </c:pt>
                <c:pt idx="460">
                  <c:v>107.871094</c:v>
                </c:pt>
                <c:pt idx="461">
                  <c:v>103.557068</c:v>
                </c:pt>
                <c:pt idx="462">
                  <c:v>94.570992000000004</c:v>
                </c:pt>
                <c:pt idx="463">
                  <c:v>97.416732999999994</c:v>
                </c:pt>
                <c:pt idx="464">
                  <c:v>92.578536999999997</c:v>
                </c:pt>
                <c:pt idx="465">
                  <c:v>82.392982000000003</c:v>
                </c:pt>
                <c:pt idx="466">
                  <c:v>84.498924000000002</c:v>
                </c:pt>
                <c:pt idx="467">
                  <c:v>87.644065999999995</c:v>
                </c:pt>
                <c:pt idx="468">
                  <c:v>81.647934000000006</c:v>
                </c:pt>
                <c:pt idx="469">
                  <c:v>80.351799</c:v>
                </c:pt>
                <c:pt idx="470">
                  <c:v>81.014328000000006</c:v>
                </c:pt>
                <c:pt idx="471">
                  <c:v>77.427138999999997</c:v>
                </c:pt>
                <c:pt idx="472">
                  <c:v>91.074355999999995</c:v>
                </c:pt>
                <c:pt idx="473">
                  <c:v>95.615509000000003</c:v>
                </c:pt>
                <c:pt idx="474">
                  <c:v>94.955680999999998</c:v>
                </c:pt>
                <c:pt idx="475">
                  <c:v>90.799155999999996</c:v>
                </c:pt>
                <c:pt idx="476">
                  <c:v>93.682288999999997</c:v>
                </c:pt>
                <c:pt idx="477">
                  <c:v>89.534751999999997</c:v>
                </c:pt>
                <c:pt idx="478">
                  <c:v>90.560233999999994</c:v>
                </c:pt>
                <c:pt idx="479">
                  <c:v>97.035728000000006</c:v>
                </c:pt>
                <c:pt idx="480">
                  <c:v>88.550467999999995</c:v>
                </c:pt>
                <c:pt idx="481">
                  <c:v>89.090110999999993</c:v>
                </c:pt>
                <c:pt idx="482">
                  <c:v>88.961685000000003</c:v>
                </c:pt>
                <c:pt idx="483">
                  <c:v>85.116302000000005</c:v>
                </c:pt>
                <c:pt idx="484">
                  <c:v>78.344093000000001</c:v>
                </c:pt>
                <c:pt idx="485">
                  <c:v>82.239547999999999</c:v>
                </c:pt>
                <c:pt idx="486">
                  <c:v>84.309166000000005</c:v>
                </c:pt>
                <c:pt idx="487">
                  <c:v>82.594147000000007</c:v>
                </c:pt>
                <c:pt idx="488">
                  <c:v>86.172263999999998</c:v>
                </c:pt>
                <c:pt idx="489">
                  <c:v>82.580405999999996</c:v>
                </c:pt>
                <c:pt idx="490">
                  <c:v>77.464805999999996</c:v>
                </c:pt>
                <c:pt idx="491">
                  <c:v>68.249122999999997</c:v>
                </c:pt>
                <c:pt idx="492">
                  <c:v>64.081123000000005</c:v>
                </c:pt>
                <c:pt idx="493">
                  <c:v>32.002026000000001</c:v>
                </c:pt>
                <c:pt idx="494">
                  <c:v>17.520524999999999</c:v>
                </c:pt>
                <c:pt idx="495">
                  <c:v>1.0749770000000001</c:v>
                </c:pt>
                <c:pt idx="496">
                  <c:v>3.5590000000000001E-3</c:v>
                </c:pt>
                <c:pt idx="497">
                  <c:v>1.02E-4</c:v>
                </c:pt>
                <c:pt idx="498">
                  <c:v>4.5899999999999999E-4</c:v>
                </c:pt>
                <c:pt idx="499">
                  <c:v>2.1499999999999999E-4</c:v>
                </c:pt>
                <c:pt idx="500">
                  <c:v>1.9599999999999999E-4</c:v>
                </c:pt>
                <c:pt idx="501">
                  <c:v>1.8799999999999999E-4</c:v>
                </c:pt>
              </c:numCache>
            </c:numRef>
          </c:yVal>
          <c:smooth val="0"/>
          <c:extLst>
            <c:ext xmlns:c16="http://schemas.microsoft.com/office/drawing/2014/chart" uri="{C3380CC4-5D6E-409C-BE32-E72D297353CC}">
              <c16:uniqueId val="{00000001-537F-FF47-B84D-60D80A094F0C}"/>
            </c:ext>
          </c:extLst>
        </c:ser>
        <c:dLbls>
          <c:showLegendKey val="0"/>
          <c:showVal val="0"/>
          <c:showCatName val="0"/>
          <c:showSerName val="0"/>
          <c:showPercent val="0"/>
          <c:showBubbleSize val="0"/>
        </c:dLbls>
        <c:axId val="894669631"/>
        <c:axId val="219054447"/>
      </c:scatterChart>
      <c:scatterChart>
        <c:scatterStyle val="lineMarker"/>
        <c:varyColors val="0"/>
        <c:ser>
          <c:idx val="1"/>
          <c:order val="0"/>
          <c:tx>
            <c:strRef>
              <c:f>Sheet1!$B$1</c:f>
              <c:strCache>
                <c:ptCount val="1"/>
                <c:pt idx="0">
                  <c:v>Terra Locked on Anchor</c:v>
                </c:pt>
              </c:strCache>
            </c:strRef>
          </c:tx>
          <c:spPr>
            <a:ln w="38100" cap="rnd">
              <a:solidFill>
                <a:schemeClr val="tx2">
                  <a:lumMod val="60000"/>
                  <a:lumOff val="40000"/>
                </a:schemeClr>
              </a:solidFill>
              <a:round/>
            </a:ln>
            <a:effectLst/>
          </c:spPr>
          <c:marker>
            <c:symbol val="none"/>
          </c:marker>
          <c:xVal>
            <c:numRef>
              <c:f>Sheet1!$A$2:$A$503</c:f>
              <c:numCache>
                <c:formatCode>m/d/yy</c:formatCode>
                <c:ptCount val="502"/>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pt idx="364">
                  <c:v>44561</c:v>
                </c:pt>
                <c:pt idx="365">
                  <c:v>44562</c:v>
                </c:pt>
                <c:pt idx="366">
                  <c:v>44563</c:v>
                </c:pt>
                <c:pt idx="367">
                  <c:v>44564</c:v>
                </c:pt>
                <c:pt idx="368">
                  <c:v>44565</c:v>
                </c:pt>
                <c:pt idx="369">
                  <c:v>44566</c:v>
                </c:pt>
                <c:pt idx="370">
                  <c:v>44567</c:v>
                </c:pt>
                <c:pt idx="371">
                  <c:v>44568</c:v>
                </c:pt>
                <c:pt idx="372">
                  <c:v>44569</c:v>
                </c:pt>
                <c:pt idx="373">
                  <c:v>44570</c:v>
                </c:pt>
                <c:pt idx="374">
                  <c:v>44571</c:v>
                </c:pt>
                <c:pt idx="375">
                  <c:v>44572</c:v>
                </c:pt>
                <c:pt idx="376">
                  <c:v>44573</c:v>
                </c:pt>
                <c:pt idx="377">
                  <c:v>44574</c:v>
                </c:pt>
                <c:pt idx="378">
                  <c:v>44575</c:v>
                </c:pt>
                <c:pt idx="379">
                  <c:v>44576</c:v>
                </c:pt>
                <c:pt idx="380">
                  <c:v>44577</c:v>
                </c:pt>
                <c:pt idx="381">
                  <c:v>44578</c:v>
                </c:pt>
                <c:pt idx="382">
                  <c:v>44579</c:v>
                </c:pt>
                <c:pt idx="383">
                  <c:v>44580</c:v>
                </c:pt>
                <c:pt idx="384">
                  <c:v>44581</c:v>
                </c:pt>
                <c:pt idx="385">
                  <c:v>44582</c:v>
                </c:pt>
                <c:pt idx="386">
                  <c:v>44583</c:v>
                </c:pt>
                <c:pt idx="387">
                  <c:v>44584</c:v>
                </c:pt>
                <c:pt idx="388">
                  <c:v>44585</c:v>
                </c:pt>
                <c:pt idx="389">
                  <c:v>44586</c:v>
                </c:pt>
                <c:pt idx="390">
                  <c:v>44587</c:v>
                </c:pt>
                <c:pt idx="391">
                  <c:v>44588</c:v>
                </c:pt>
                <c:pt idx="392">
                  <c:v>44589</c:v>
                </c:pt>
                <c:pt idx="393">
                  <c:v>44590</c:v>
                </c:pt>
                <c:pt idx="394">
                  <c:v>44591</c:v>
                </c:pt>
                <c:pt idx="395">
                  <c:v>44592</c:v>
                </c:pt>
                <c:pt idx="396">
                  <c:v>44593</c:v>
                </c:pt>
                <c:pt idx="397">
                  <c:v>44594</c:v>
                </c:pt>
                <c:pt idx="398">
                  <c:v>44595</c:v>
                </c:pt>
                <c:pt idx="399">
                  <c:v>44596</c:v>
                </c:pt>
                <c:pt idx="400">
                  <c:v>44597</c:v>
                </c:pt>
                <c:pt idx="401">
                  <c:v>44598</c:v>
                </c:pt>
                <c:pt idx="402">
                  <c:v>44599</c:v>
                </c:pt>
                <c:pt idx="403">
                  <c:v>44600</c:v>
                </c:pt>
                <c:pt idx="404">
                  <c:v>44601</c:v>
                </c:pt>
                <c:pt idx="405">
                  <c:v>44602</c:v>
                </c:pt>
                <c:pt idx="406">
                  <c:v>44603</c:v>
                </c:pt>
                <c:pt idx="407">
                  <c:v>44604</c:v>
                </c:pt>
                <c:pt idx="408">
                  <c:v>44605</c:v>
                </c:pt>
                <c:pt idx="409">
                  <c:v>44606</c:v>
                </c:pt>
                <c:pt idx="410">
                  <c:v>44607</c:v>
                </c:pt>
                <c:pt idx="411">
                  <c:v>44608</c:v>
                </c:pt>
                <c:pt idx="412">
                  <c:v>44609</c:v>
                </c:pt>
                <c:pt idx="413">
                  <c:v>44610</c:v>
                </c:pt>
                <c:pt idx="414">
                  <c:v>44611</c:v>
                </c:pt>
                <c:pt idx="415">
                  <c:v>44612</c:v>
                </c:pt>
                <c:pt idx="416">
                  <c:v>44613</c:v>
                </c:pt>
                <c:pt idx="417">
                  <c:v>44614</c:v>
                </c:pt>
                <c:pt idx="418">
                  <c:v>44615</c:v>
                </c:pt>
                <c:pt idx="419">
                  <c:v>44616</c:v>
                </c:pt>
                <c:pt idx="420">
                  <c:v>44617</c:v>
                </c:pt>
                <c:pt idx="421">
                  <c:v>44618</c:v>
                </c:pt>
                <c:pt idx="422">
                  <c:v>44619</c:v>
                </c:pt>
                <c:pt idx="423">
                  <c:v>44620</c:v>
                </c:pt>
                <c:pt idx="424">
                  <c:v>44621</c:v>
                </c:pt>
                <c:pt idx="425">
                  <c:v>44622</c:v>
                </c:pt>
                <c:pt idx="426">
                  <c:v>44623</c:v>
                </c:pt>
                <c:pt idx="427">
                  <c:v>44624</c:v>
                </c:pt>
                <c:pt idx="428">
                  <c:v>44625</c:v>
                </c:pt>
                <c:pt idx="429">
                  <c:v>44626</c:v>
                </c:pt>
                <c:pt idx="430">
                  <c:v>44627</c:v>
                </c:pt>
                <c:pt idx="431">
                  <c:v>44628</c:v>
                </c:pt>
                <c:pt idx="432">
                  <c:v>44629</c:v>
                </c:pt>
                <c:pt idx="433">
                  <c:v>44630</c:v>
                </c:pt>
                <c:pt idx="434">
                  <c:v>44631</c:v>
                </c:pt>
                <c:pt idx="435">
                  <c:v>44632</c:v>
                </c:pt>
                <c:pt idx="436">
                  <c:v>44633</c:v>
                </c:pt>
                <c:pt idx="437">
                  <c:v>44634</c:v>
                </c:pt>
                <c:pt idx="438">
                  <c:v>44635</c:v>
                </c:pt>
                <c:pt idx="439">
                  <c:v>44636</c:v>
                </c:pt>
                <c:pt idx="440">
                  <c:v>44637</c:v>
                </c:pt>
                <c:pt idx="441">
                  <c:v>44638</c:v>
                </c:pt>
                <c:pt idx="442">
                  <c:v>44639</c:v>
                </c:pt>
                <c:pt idx="443">
                  <c:v>44640</c:v>
                </c:pt>
                <c:pt idx="444">
                  <c:v>44641</c:v>
                </c:pt>
                <c:pt idx="445">
                  <c:v>44642</c:v>
                </c:pt>
                <c:pt idx="446">
                  <c:v>44643</c:v>
                </c:pt>
                <c:pt idx="447">
                  <c:v>44644</c:v>
                </c:pt>
                <c:pt idx="448">
                  <c:v>44645</c:v>
                </c:pt>
                <c:pt idx="449">
                  <c:v>44646</c:v>
                </c:pt>
                <c:pt idx="450">
                  <c:v>44647</c:v>
                </c:pt>
                <c:pt idx="451">
                  <c:v>44648</c:v>
                </c:pt>
                <c:pt idx="452">
                  <c:v>44649</c:v>
                </c:pt>
                <c:pt idx="453">
                  <c:v>44650</c:v>
                </c:pt>
                <c:pt idx="454">
                  <c:v>44651</c:v>
                </c:pt>
                <c:pt idx="455">
                  <c:v>44652</c:v>
                </c:pt>
                <c:pt idx="456">
                  <c:v>44653</c:v>
                </c:pt>
                <c:pt idx="457">
                  <c:v>44654</c:v>
                </c:pt>
                <c:pt idx="458">
                  <c:v>44655</c:v>
                </c:pt>
                <c:pt idx="459">
                  <c:v>44656</c:v>
                </c:pt>
                <c:pt idx="460">
                  <c:v>44657</c:v>
                </c:pt>
                <c:pt idx="461">
                  <c:v>44658</c:v>
                </c:pt>
                <c:pt idx="462">
                  <c:v>44659</c:v>
                </c:pt>
                <c:pt idx="463">
                  <c:v>44660</c:v>
                </c:pt>
                <c:pt idx="464">
                  <c:v>44661</c:v>
                </c:pt>
                <c:pt idx="465">
                  <c:v>44662</c:v>
                </c:pt>
                <c:pt idx="466">
                  <c:v>44663</c:v>
                </c:pt>
                <c:pt idx="467">
                  <c:v>44664</c:v>
                </c:pt>
                <c:pt idx="468">
                  <c:v>44665</c:v>
                </c:pt>
                <c:pt idx="469">
                  <c:v>44666</c:v>
                </c:pt>
                <c:pt idx="470">
                  <c:v>44667</c:v>
                </c:pt>
                <c:pt idx="471">
                  <c:v>44668</c:v>
                </c:pt>
                <c:pt idx="472">
                  <c:v>44669</c:v>
                </c:pt>
                <c:pt idx="473">
                  <c:v>44670</c:v>
                </c:pt>
                <c:pt idx="474">
                  <c:v>44671</c:v>
                </c:pt>
                <c:pt idx="475">
                  <c:v>44672</c:v>
                </c:pt>
                <c:pt idx="476">
                  <c:v>44673</c:v>
                </c:pt>
                <c:pt idx="477">
                  <c:v>44674</c:v>
                </c:pt>
                <c:pt idx="478">
                  <c:v>44675</c:v>
                </c:pt>
                <c:pt idx="479">
                  <c:v>44676</c:v>
                </c:pt>
                <c:pt idx="480">
                  <c:v>44677</c:v>
                </c:pt>
                <c:pt idx="481">
                  <c:v>44678</c:v>
                </c:pt>
                <c:pt idx="482">
                  <c:v>44679</c:v>
                </c:pt>
                <c:pt idx="483">
                  <c:v>44680</c:v>
                </c:pt>
                <c:pt idx="484">
                  <c:v>44681</c:v>
                </c:pt>
                <c:pt idx="485">
                  <c:v>44682</c:v>
                </c:pt>
                <c:pt idx="486">
                  <c:v>44683</c:v>
                </c:pt>
                <c:pt idx="487">
                  <c:v>44684</c:v>
                </c:pt>
                <c:pt idx="488">
                  <c:v>44685</c:v>
                </c:pt>
                <c:pt idx="489">
                  <c:v>44686</c:v>
                </c:pt>
                <c:pt idx="490">
                  <c:v>44687</c:v>
                </c:pt>
                <c:pt idx="491">
                  <c:v>44688</c:v>
                </c:pt>
                <c:pt idx="492">
                  <c:v>44689</c:v>
                </c:pt>
                <c:pt idx="493">
                  <c:v>44690</c:v>
                </c:pt>
                <c:pt idx="494">
                  <c:v>44691</c:v>
                </c:pt>
                <c:pt idx="495">
                  <c:v>44692</c:v>
                </c:pt>
                <c:pt idx="496">
                  <c:v>44693</c:v>
                </c:pt>
                <c:pt idx="497">
                  <c:v>44694</c:v>
                </c:pt>
                <c:pt idx="498">
                  <c:v>44695</c:v>
                </c:pt>
                <c:pt idx="499">
                  <c:v>44696</c:v>
                </c:pt>
                <c:pt idx="500">
                  <c:v>44697</c:v>
                </c:pt>
                <c:pt idx="501">
                  <c:v>44698</c:v>
                </c:pt>
              </c:numCache>
            </c:numRef>
          </c:xVal>
          <c:yVal>
            <c:numRef>
              <c:f>Sheet1!$B$2:$B$503</c:f>
              <c:numCache>
                <c:formatCode>General</c:formatCode>
                <c:ptCount val="502"/>
                <c:pt idx="123" formatCode="_(* #,##0_);_(* \(#,##0\);_(* &quot;-&quot;??_);_(@_)">
                  <c:v>32773517.428872</c:v>
                </c:pt>
                <c:pt idx="124" formatCode="_(* #,##0_);_(* \(#,##0\);_(* &quot;-&quot;??_);_(@_)">
                  <c:v>33397502.806637999</c:v>
                </c:pt>
                <c:pt idx="125" formatCode="_(* #,##0_);_(* \(#,##0\);_(* &quot;-&quot;??_);_(@_)">
                  <c:v>28701053.670118999</c:v>
                </c:pt>
                <c:pt idx="126" formatCode="_(* #,##0_);_(* \(#,##0\);_(* &quot;-&quot;??_);_(@_)">
                  <c:v>20120725.587347001</c:v>
                </c:pt>
                <c:pt idx="127" formatCode="_(* #,##0_);_(* \(#,##0\);_(* &quot;-&quot;??_);_(@_)">
                  <c:v>27376536.333822001</c:v>
                </c:pt>
                <c:pt idx="128" formatCode="_(* #,##0_);_(* \(#,##0\);_(* &quot;-&quot;??_);_(@_)">
                  <c:v>28862710.315595001</c:v>
                </c:pt>
                <c:pt idx="129" formatCode="_(* #,##0_);_(* \(#,##0\);_(* &quot;-&quot;??_);_(@_)">
                  <c:v>30696368.999775</c:v>
                </c:pt>
                <c:pt idx="130" formatCode="_(* #,##0_);_(* \(#,##0\);_(* &quot;-&quot;??_);_(@_)">
                  <c:v>32652822.680078</c:v>
                </c:pt>
                <c:pt idx="131" formatCode="_(* #,##0_);_(* \(#,##0\);_(* &quot;-&quot;??_);_(@_)">
                  <c:v>47697522.516822003</c:v>
                </c:pt>
                <c:pt idx="132" formatCode="_(* #,##0_);_(* \(#,##0\);_(* &quot;-&quot;??_);_(@_)">
                  <c:v>57883743.952353999</c:v>
                </c:pt>
                <c:pt idx="133" formatCode="_(* #,##0_);_(* \(#,##0\);_(* &quot;-&quot;??_);_(@_)">
                  <c:v>57477685.378536999</c:v>
                </c:pt>
                <c:pt idx="134" formatCode="_(* #,##0_);_(* \(#,##0\);_(* &quot;-&quot;??_);_(@_)">
                  <c:v>60207722.276363</c:v>
                </c:pt>
                <c:pt idx="135" formatCode="_(* #,##0_);_(* \(#,##0\);_(* &quot;-&quot;??_);_(@_)">
                  <c:v>62235752.784855999</c:v>
                </c:pt>
                <c:pt idx="136" formatCode="_(* #,##0_);_(* \(#,##0\);_(* &quot;-&quot;??_);_(@_)">
                  <c:v>71277725.516834006</c:v>
                </c:pt>
                <c:pt idx="137" formatCode="_(* #,##0_);_(* \(#,##0\);_(* &quot;-&quot;??_);_(@_)">
                  <c:v>75343635.100459993</c:v>
                </c:pt>
                <c:pt idx="138" formatCode="_(* #,##0_);_(* \(#,##0\);_(* &quot;-&quot;??_);_(@_)">
                  <c:v>150166889.163701</c:v>
                </c:pt>
                <c:pt idx="139" formatCode="_(* #,##0_);_(* \(#,##0\);_(* &quot;-&quot;??_);_(@_)">
                  <c:v>156656878.49156299</c:v>
                </c:pt>
                <c:pt idx="140" formatCode="_(* #,##0_);_(* \(#,##0\);_(* &quot;-&quot;??_);_(@_)">
                  <c:v>183385650.58056799</c:v>
                </c:pt>
                <c:pt idx="141" formatCode="_(* #,##0_);_(* \(#,##0\);_(* &quot;-&quot;??_);_(@_)">
                  <c:v>200638616.22283101</c:v>
                </c:pt>
                <c:pt idx="142" formatCode="_(* #,##0_);_(* \(#,##0\);_(* &quot;-&quot;??_);_(@_)">
                  <c:v>228141045.41929299</c:v>
                </c:pt>
                <c:pt idx="143" formatCode="_(* #,##0_);_(* \(#,##0\);_(* &quot;-&quot;??_);_(@_)">
                  <c:v>202615670.78107801</c:v>
                </c:pt>
                <c:pt idx="144" formatCode="_(* #,##0_);_(* \(#,##0\);_(* &quot;-&quot;??_);_(@_)">
                  <c:v>193283436.21476701</c:v>
                </c:pt>
                <c:pt idx="145" formatCode="_(* #,##0_);_(* \(#,##0\);_(* &quot;-&quot;??_);_(@_)">
                  <c:v>190604520.40193</c:v>
                </c:pt>
                <c:pt idx="146" formatCode="_(* #,##0_);_(* \(#,##0\);_(* &quot;-&quot;??_);_(@_)">
                  <c:v>192682497.315411</c:v>
                </c:pt>
                <c:pt idx="147" formatCode="_(* #,##0_);_(* \(#,##0\);_(* &quot;-&quot;??_);_(@_)">
                  <c:v>199873072.48395199</c:v>
                </c:pt>
                <c:pt idx="148" formatCode="_(* #,##0_);_(* \(#,##0\);_(* &quot;-&quot;??_);_(@_)">
                  <c:v>199463109.92036501</c:v>
                </c:pt>
                <c:pt idx="149" formatCode="_(* #,##0_);_(* \(#,##0\);_(* &quot;-&quot;??_);_(@_)">
                  <c:v>198563921.77533501</c:v>
                </c:pt>
                <c:pt idx="150" formatCode="_(* #,##0_);_(* \(#,##0\);_(* &quot;-&quot;??_);_(@_)">
                  <c:v>197766820.99256501</c:v>
                </c:pt>
                <c:pt idx="151" formatCode="_(* #,##0_);_(* \(#,##0\);_(* &quot;-&quot;??_);_(@_)">
                  <c:v>191898463.06758499</c:v>
                </c:pt>
                <c:pt idx="152" formatCode="_(* #,##0_);_(* \(#,##0\);_(* &quot;-&quot;??_);_(@_)">
                  <c:v>188241213.35664299</c:v>
                </c:pt>
                <c:pt idx="153" formatCode="_(* #,##0_);_(* \(#,##0\);_(* &quot;-&quot;??_);_(@_)">
                  <c:v>177735407.62586901</c:v>
                </c:pt>
                <c:pt idx="154" formatCode="_(* #,##0_);_(* \(#,##0\);_(* &quot;-&quot;??_);_(@_)">
                  <c:v>187834634.87671399</c:v>
                </c:pt>
                <c:pt idx="155" formatCode="_(* #,##0_);_(* \(#,##0\);_(* &quot;-&quot;??_);_(@_)">
                  <c:v>189489911.119019</c:v>
                </c:pt>
                <c:pt idx="156" formatCode="_(* #,##0_);_(* \(#,##0\);_(* &quot;-&quot;??_);_(@_)">
                  <c:v>188346186.29465199</c:v>
                </c:pt>
                <c:pt idx="157" formatCode="_(* #,##0_);_(* \(#,##0\);_(* &quot;-&quot;??_);_(@_)">
                  <c:v>189981684.19977099</c:v>
                </c:pt>
                <c:pt idx="158" formatCode="_(* #,##0_);_(* \(#,##0\);_(* &quot;-&quot;??_);_(@_)">
                  <c:v>199415446.765986</c:v>
                </c:pt>
                <c:pt idx="159" formatCode="_(* #,##0_);_(* \(#,##0\);_(* &quot;-&quot;??_);_(@_)">
                  <c:v>202374742.842226</c:v>
                </c:pt>
                <c:pt idx="160" formatCode="_(* #,##0_);_(* \(#,##0\);_(* &quot;-&quot;??_);_(@_)">
                  <c:v>202446112.719394</c:v>
                </c:pt>
                <c:pt idx="161" formatCode="_(* #,##0_);_(* \(#,##0\);_(* &quot;-&quot;??_);_(@_)">
                  <c:v>205133811.29688099</c:v>
                </c:pt>
                <c:pt idx="162" formatCode="_(* #,##0_);_(* \(#,##0\);_(* &quot;-&quot;??_);_(@_)">
                  <c:v>209282242.66544801</c:v>
                </c:pt>
                <c:pt idx="163" formatCode="_(* #,##0_);_(* \(#,##0\);_(* &quot;-&quot;??_);_(@_)">
                  <c:v>213368336.994955</c:v>
                </c:pt>
                <c:pt idx="164" formatCode="_(* #,##0_);_(* \(#,##0\);_(* &quot;-&quot;??_);_(@_)">
                  <c:v>219565663.591093</c:v>
                </c:pt>
                <c:pt idx="165" formatCode="_(* #,##0_);_(* \(#,##0\);_(* &quot;-&quot;??_);_(@_)">
                  <c:v>222633811.822045</c:v>
                </c:pt>
                <c:pt idx="166" formatCode="_(* #,##0_);_(* \(#,##0\);_(* &quot;-&quot;??_);_(@_)">
                  <c:v>232142403.87921</c:v>
                </c:pt>
                <c:pt idx="167" formatCode="_(* #,##0_);_(* \(#,##0\);_(* &quot;-&quot;??_);_(@_)">
                  <c:v>232889299.810435</c:v>
                </c:pt>
                <c:pt idx="168" formatCode="_(* #,##0_);_(* \(#,##0\);_(* &quot;-&quot;??_);_(@_)">
                  <c:v>219676050.42045301</c:v>
                </c:pt>
                <c:pt idx="169" formatCode="_(* #,##0_);_(* \(#,##0\);_(* &quot;-&quot;??_);_(@_)">
                  <c:v>231513752.867089</c:v>
                </c:pt>
                <c:pt idx="170" formatCode="_(* #,##0_);_(* \(#,##0\);_(* &quot;-&quot;??_);_(@_)">
                  <c:v>233417472.71680099</c:v>
                </c:pt>
                <c:pt idx="171" formatCode="_(* #,##0_);_(* \(#,##0\);_(* &quot;-&quot;??_);_(@_)">
                  <c:v>234298114.30192</c:v>
                </c:pt>
                <c:pt idx="172" formatCode="_(* #,##0_);_(* \(#,##0\);_(* &quot;-&quot;??_);_(@_)">
                  <c:v>239331564.485827</c:v>
                </c:pt>
                <c:pt idx="173" formatCode="_(* #,##0_);_(* \(#,##0\);_(* &quot;-&quot;??_);_(@_)">
                  <c:v>231320457.64755201</c:v>
                </c:pt>
                <c:pt idx="174" formatCode="_(* #,##0_);_(* \(#,##0\);_(* &quot;-&quot;??_);_(@_)">
                  <c:v>220419477.01721099</c:v>
                </c:pt>
                <c:pt idx="175" formatCode="_(* #,##0_);_(* \(#,##0\);_(* &quot;-&quot;??_);_(@_)">
                  <c:v>225150605.33558699</c:v>
                </c:pt>
                <c:pt idx="176" formatCode="_(* #,##0_);_(* \(#,##0\);_(* &quot;-&quot;??_);_(@_)">
                  <c:v>233903150.65663901</c:v>
                </c:pt>
                <c:pt idx="177" formatCode="_(* #,##0_);_(* \(#,##0\);_(* &quot;-&quot;??_);_(@_)">
                  <c:v>242810758.980883</c:v>
                </c:pt>
                <c:pt idx="178" formatCode="_(* #,##0_);_(* \(#,##0\);_(* &quot;-&quot;??_);_(@_)">
                  <c:v>252936893.91387299</c:v>
                </c:pt>
                <c:pt idx="179" formatCode="_(* #,##0_);_(* \(#,##0\);_(* &quot;-&quot;??_);_(@_)">
                  <c:v>257032077.96250501</c:v>
                </c:pt>
                <c:pt idx="180" formatCode="_(* #,##0_);_(* \(#,##0\);_(* &quot;-&quot;??_);_(@_)">
                  <c:v>259072783.408878</c:v>
                </c:pt>
                <c:pt idx="181" formatCode="_(* #,##0_);_(* \(#,##0\);_(* &quot;-&quot;??_);_(@_)">
                  <c:v>269242638.30801702</c:v>
                </c:pt>
                <c:pt idx="182" formatCode="_(* #,##0_);_(* \(#,##0\);_(* &quot;-&quot;??_);_(@_)">
                  <c:v>276639356.29638302</c:v>
                </c:pt>
                <c:pt idx="183" formatCode="_(* #,##0_);_(* \(#,##0\);_(* &quot;-&quot;??_);_(@_)">
                  <c:v>275097963.08788598</c:v>
                </c:pt>
                <c:pt idx="184" formatCode="_(* #,##0_);_(* \(#,##0\);_(* &quot;-&quot;??_);_(@_)">
                  <c:v>279046328.943537</c:v>
                </c:pt>
                <c:pt idx="185" formatCode="_(* #,##0_);_(* \(#,##0\);_(* &quot;-&quot;??_);_(@_)">
                  <c:v>285377631.331617</c:v>
                </c:pt>
                <c:pt idx="186" formatCode="_(* #,##0_);_(* \(#,##0\);_(* &quot;-&quot;??_);_(@_)">
                  <c:v>285836584.47864401</c:v>
                </c:pt>
                <c:pt idx="187" formatCode="_(* #,##0_);_(* \(#,##0\);_(* &quot;-&quot;??_);_(@_)">
                  <c:v>286337935.172988</c:v>
                </c:pt>
                <c:pt idx="188" formatCode="_(* #,##0_);_(* \(#,##0\);_(* &quot;-&quot;??_);_(@_)">
                  <c:v>296442749.51006597</c:v>
                </c:pt>
                <c:pt idx="189" formatCode="_(* #,##0_);_(* \(#,##0\);_(* &quot;-&quot;??_);_(@_)">
                  <c:v>302149917.53625101</c:v>
                </c:pt>
                <c:pt idx="190" formatCode="_(* #,##0_);_(* \(#,##0\);_(* &quot;-&quot;??_);_(@_)">
                  <c:v>306743431.28890002</c:v>
                </c:pt>
                <c:pt idx="191" formatCode="_(* #,##0_);_(* \(#,##0\);_(* &quot;-&quot;??_);_(@_)">
                  <c:v>308898542.89801902</c:v>
                </c:pt>
                <c:pt idx="192" formatCode="_(* #,##0_);_(* \(#,##0\);_(* &quot;-&quot;??_);_(@_)">
                  <c:v>310482728.05855101</c:v>
                </c:pt>
                <c:pt idx="193" formatCode="_(* #,##0_);_(* \(#,##0\);_(* &quot;-&quot;??_);_(@_)">
                  <c:v>342439086.50772899</c:v>
                </c:pt>
                <c:pt idx="194" formatCode="_(* #,##0_);_(* \(#,##0\);_(* &quot;-&quot;??_);_(@_)">
                  <c:v>360921169.702833</c:v>
                </c:pt>
                <c:pt idx="195" formatCode="_(* #,##0_);_(* \(#,##0\);_(* &quot;-&quot;??_);_(@_)">
                  <c:v>364691758.49209702</c:v>
                </c:pt>
                <c:pt idx="196" formatCode="_(* #,##0_);_(* \(#,##0\);_(* &quot;-&quot;??_);_(@_)">
                  <c:v>383502800.80744499</c:v>
                </c:pt>
                <c:pt idx="197" formatCode="_(* #,##0_);_(* \(#,##0\);_(* &quot;-&quot;??_);_(@_)">
                  <c:v>393062092.23107302</c:v>
                </c:pt>
                <c:pt idx="198" formatCode="_(* #,##0_);_(* \(#,##0\);_(* &quot;-&quot;??_);_(@_)">
                  <c:v>400285702.19658297</c:v>
                </c:pt>
                <c:pt idx="199" formatCode="_(* #,##0_);_(* \(#,##0\);_(* &quot;-&quot;??_);_(@_)">
                  <c:v>422394687.19722098</c:v>
                </c:pt>
                <c:pt idx="200" formatCode="_(* #,##0_);_(* \(#,##0\);_(* &quot;-&quot;??_);_(@_)">
                  <c:v>439607135.79415202</c:v>
                </c:pt>
                <c:pt idx="201" formatCode="_(* #,##0_);_(* \(#,##0\);_(* &quot;-&quot;??_);_(@_)">
                  <c:v>443212971.50709301</c:v>
                </c:pt>
                <c:pt idx="202" formatCode="_(* #,##0_);_(* \(#,##0\);_(* &quot;-&quot;??_);_(@_)">
                  <c:v>448560794.54424</c:v>
                </c:pt>
                <c:pt idx="203" formatCode="_(* #,##0_);_(* \(#,##0\);_(* &quot;-&quot;??_);_(@_)">
                  <c:v>433872646.06529403</c:v>
                </c:pt>
                <c:pt idx="204" formatCode="_(* #,##0_);_(* \(#,##0\);_(* &quot;-&quot;??_);_(@_)">
                  <c:v>438122295.63075501</c:v>
                </c:pt>
                <c:pt idx="205" formatCode="_(* #,##0_);_(* \(#,##0\);_(* &quot;-&quot;??_);_(@_)">
                  <c:v>441490341.15812099</c:v>
                </c:pt>
                <c:pt idx="206" formatCode="_(* #,##0_);_(* \(#,##0\);_(* &quot;-&quot;??_);_(@_)">
                  <c:v>437646893.08646798</c:v>
                </c:pt>
                <c:pt idx="207" formatCode="_(* #,##0_);_(* \(#,##0\);_(* &quot;-&quot;??_);_(@_)">
                  <c:v>446492148.01573902</c:v>
                </c:pt>
                <c:pt idx="208" formatCode="_(* #,##0_);_(* \(#,##0\);_(* &quot;-&quot;??_);_(@_)">
                  <c:v>442704240.977588</c:v>
                </c:pt>
                <c:pt idx="209" formatCode="_(* #,##0_);_(* \(#,##0\);_(* &quot;-&quot;??_);_(@_)">
                  <c:v>432877959.84622997</c:v>
                </c:pt>
                <c:pt idx="210" formatCode="_(* #,##0_);_(* \(#,##0\);_(* &quot;-&quot;??_);_(@_)">
                  <c:v>436668486.07904798</c:v>
                </c:pt>
                <c:pt idx="211" formatCode="_(* #,##0_);_(* \(#,##0\);_(* &quot;-&quot;??_);_(@_)">
                  <c:v>436184716.32924002</c:v>
                </c:pt>
                <c:pt idx="212" formatCode="_(* #,##0_);_(* \(#,##0\);_(* &quot;-&quot;??_);_(@_)">
                  <c:v>436139342.71532702</c:v>
                </c:pt>
                <c:pt idx="213" formatCode="_(* #,##0_);_(* \(#,##0\);_(* &quot;-&quot;??_);_(@_)">
                  <c:v>439308526.80930901</c:v>
                </c:pt>
                <c:pt idx="214" formatCode="_(* #,##0_);_(* \(#,##0\);_(* &quot;-&quot;??_);_(@_)">
                  <c:v>422072701.13732702</c:v>
                </c:pt>
                <c:pt idx="215" formatCode="_(* #,##0_);_(* \(#,##0\);_(* &quot;-&quot;??_);_(@_)">
                  <c:v>435646441.26558203</c:v>
                </c:pt>
                <c:pt idx="216" formatCode="_(* #,##0_);_(* \(#,##0\);_(* &quot;-&quot;??_);_(@_)">
                  <c:v>440495441.87274897</c:v>
                </c:pt>
                <c:pt idx="217" formatCode="_(* #,##0_);_(* \(#,##0\);_(* &quot;-&quot;??_);_(@_)">
                  <c:v>445328659.00120801</c:v>
                </c:pt>
                <c:pt idx="218" formatCode="_(* #,##0_);_(* \(#,##0\);_(* &quot;-&quot;??_);_(@_)">
                  <c:v>447271715.44168299</c:v>
                </c:pt>
                <c:pt idx="219" formatCode="_(* #,##0_);_(* \(#,##0\);_(* &quot;-&quot;??_);_(@_)">
                  <c:v>457479902.69735903</c:v>
                </c:pt>
                <c:pt idx="220" formatCode="_(* #,##0_);_(* \(#,##0\);_(* &quot;-&quot;??_);_(@_)">
                  <c:v>474193647.80986601</c:v>
                </c:pt>
                <c:pt idx="221" formatCode="_(* #,##0_);_(* \(#,##0\);_(* &quot;-&quot;??_);_(@_)">
                  <c:v>469165267.88764101</c:v>
                </c:pt>
                <c:pt idx="222" formatCode="_(* #,##0_);_(* \(#,##0\);_(* &quot;-&quot;??_);_(@_)">
                  <c:v>464373180.99822098</c:v>
                </c:pt>
                <c:pt idx="223" formatCode="_(* #,##0_);_(* \(#,##0\);_(* &quot;-&quot;??_);_(@_)">
                  <c:v>468403389.55837703</c:v>
                </c:pt>
                <c:pt idx="224" formatCode="_(* #,##0_);_(* \(#,##0\);_(* &quot;-&quot;??_);_(@_)">
                  <c:v>481642257.37320298</c:v>
                </c:pt>
                <c:pt idx="225" formatCode="_(* #,##0_);_(* \(#,##0\);_(* &quot;-&quot;??_);_(@_)">
                  <c:v>497926516.91264999</c:v>
                </c:pt>
                <c:pt idx="226" formatCode="_(* #,##0_);_(* \(#,##0\);_(* &quot;-&quot;??_);_(@_)">
                  <c:v>489983998.22600698</c:v>
                </c:pt>
                <c:pt idx="227" formatCode="_(* #,##0_);_(* \(#,##0\);_(* &quot;-&quot;??_);_(@_)">
                  <c:v>498021785.91733599</c:v>
                </c:pt>
                <c:pt idx="228" formatCode="_(* #,##0_);_(* \(#,##0\);_(* &quot;-&quot;??_);_(@_)">
                  <c:v>484980543.07528001</c:v>
                </c:pt>
                <c:pt idx="229" formatCode="_(* #,##0_);_(* \(#,##0\);_(* &quot;-&quot;??_);_(@_)">
                  <c:v>474309521.17617202</c:v>
                </c:pt>
                <c:pt idx="230" formatCode="_(* #,##0_);_(* \(#,##0\);_(* &quot;-&quot;??_);_(@_)">
                  <c:v>482650006.03512698</c:v>
                </c:pt>
                <c:pt idx="231" formatCode="_(* #,##0_);_(* \(#,##0\);_(* &quot;-&quot;??_);_(@_)">
                  <c:v>480437621.71436298</c:v>
                </c:pt>
                <c:pt idx="232" formatCode="_(* #,##0_);_(* \(#,##0\);_(* &quot;-&quot;??_);_(@_)">
                  <c:v>496958054.18985099</c:v>
                </c:pt>
                <c:pt idx="233" formatCode="_(* #,##0_);_(* \(#,##0\);_(* &quot;-&quot;??_);_(@_)">
                  <c:v>517229049.91937399</c:v>
                </c:pt>
                <c:pt idx="234" formatCode="_(* #,##0_);_(* \(#,##0\);_(* &quot;-&quot;??_);_(@_)">
                  <c:v>518233310.71424401</c:v>
                </c:pt>
                <c:pt idx="235" formatCode="_(* #,##0_);_(* \(#,##0\);_(* &quot;-&quot;??_);_(@_)">
                  <c:v>496116083.402951</c:v>
                </c:pt>
                <c:pt idx="236" formatCode="_(* #,##0_);_(* \(#,##0\);_(* &quot;-&quot;??_);_(@_)">
                  <c:v>515058829.13410401</c:v>
                </c:pt>
                <c:pt idx="237" formatCode="_(* #,##0_);_(* \(#,##0\);_(* &quot;-&quot;??_);_(@_)">
                  <c:v>535111933.31065798</c:v>
                </c:pt>
                <c:pt idx="238" formatCode="_(* #,##0_);_(* \(#,##0\);_(* &quot;-&quot;??_);_(@_)">
                  <c:v>537417810.90194201</c:v>
                </c:pt>
                <c:pt idx="239" formatCode="_(* #,##0_);_(* \(#,##0\);_(* &quot;-&quot;??_);_(@_)">
                  <c:v>534547010.00478399</c:v>
                </c:pt>
                <c:pt idx="240" formatCode="_(* #,##0_);_(* \(#,##0\);_(* &quot;-&quot;??_);_(@_)">
                  <c:v>543563792.889539</c:v>
                </c:pt>
                <c:pt idx="241" formatCode="_(* #,##0_);_(* \(#,##0\);_(* &quot;-&quot;??_);_(@_)">
                  <c:v>531407734.94408298</c:v>
                </c:pt>
                <c:pt idx="242" formatCode="_(* #,##0_);_(* \(#,##0\);_(* &quot;-&quot;??_);_(@_)">
                  <c:v>543328786.90015697</c:v>
                </c:pt>
                <c:pt idx="243" formatCode="_(* #,##0_);_(* \(#,##0\);_(* &quot;-&quot;??_);_(@_)">
                  <c:v>561851052.26009405</c:v>
                </c:pt>
                <c:pt idx="244" formatCode="_(* #,##0_);_(* \(#,##0\);_(* &quot;-&quot;??_);_(@_)">
                  <c:v>568107879.04164696</c:v>
                </c:pt>
                <c:pt idx="245" formatCode="_(* #,##0_);_(* \(#,##0\);_(* &quot;-&quot;??_);_(@_)">
                  <c:v>588565655.07305598</c:v>
                </c:pt>
                <c:pt idx="246" formatCode="_(* #,##0_);_(* \(#,##0\);_(* &quot;-&quot;??_);_(@_)">
                  <c:v>582183467.31196201</c:v>
                </c:pt>
                <c:pt idx="247" formatCode="_(* #,##0_);_(* \(#,##0\);_(* &quot;-&quot;??_);_(@_)">
                  <c:v>585131537.78299606</c:v>
                </c:pt>
                <c:pt idx="248" formatCode="_(* #,##0_);_(* \(#,##0\);_(* &quot;-&quot;??_);_(@_)">
                  <c:v>590795728.15874505</c:v>
                </c:pt>
                <c:pt idx="249" formatCode="_(* #,##0_);_(* \(#,##0\);_(* &quot;-&quot;??_);_(@_)">
                  <c:v>677362956.02303398</c:v>
                </c:pt>
                <c:pt idx="250" formatCode="_(* #,##0_);_(* \(#,##0\);_(* &quot;-&quot;??_);_(@_)">
                  <c:v>670035238.17332697</c:v>
                </c:pt>
                <c:pt idx="251" formatCode="_(* #,##0_);_(* \(#,##0\);_(* &quot;-&quot;??_);_(@_)">
                  <c:v>666193470.04420304</c:v>
                </c:pt>
                <c:pt idx="252" formatCode="_(* #,##0_);_(* \(#,##0\);_(* &quot;-&quot;??_);_(@_)">
                  <c:v>636308118.50604606</c:v>
                </c:pt>
                <c:pt idx="253" formatCode="_(* #,##0_);_(* \(#,##0\);_(* &quot;-&quot;??_);_(@_)">
                  <c:v>638782101.75203896</c:v>
                </c:pt>
                <c:pt idx="254" formatCode="_(* #,##0_);_(* \(#,##0\);_(* &quot;-&quot;??_);_(@_)">
                  <c:v>637741831.71195602</c:v>
                </c:pt>
                <c:pt idx="255" formatCode="_(* #,##0_);_(* \(#,##0\);_(* &quot;-&quot;??_);_(@_)">
                  <c:v>606414194.21753204</c:v>
                </c:pt>
                <c:pt idx="256" formatCode="_(* #,##0_);_(* \(#,##0\);_(* &quot;-&quot;??_);_(@_)">
                  <c:v>589271099.15730095</c:v>
                </c:pt>
                <c:pt idx="257" formatCode="_(* #,##0_);_(* \(#,##0\);_(* &quot;-&quot;??_);_(@_)">
                  <c:v>578168640.34958303</c:v>
                </c:pt>
                <c:pt idx="258" formatCode="_(* #,##0_);_(* \(#,##0\);_(* &quot;-&quot;??_);_(@_)">
                  <c:v>588531258.11490798</c:v>
                </c:pt>
                <c:pt idx="259" formatCode="_(* #,##0_);_(* \(#,##0\);_(* &quot;-&quot;??_);_(@_)">
                  <c:v>608037869.63069904</c:v>
                </c:pt>
                <c:pt idx="260" formatCode="_(* #,##0_);_(* \(#,##0\);_(* &quot;-&quot;??_);_(@_)">
                  <c:v>612736844.26633799</c:v>
                </c:pt>
                <c:pt idx="261" formatCode="_(* #,##0_);_(* \(#,##0\);_(* &quot;-&quot;??_);_(@_)">
                  <c:v>636505754.20246601</c:v>
                </c:pt>
                <c:pt idx="262" formatCode="_(* #,##0_);_(* \(#,##0\);_(* &quot;-&quot;??_);_(@_)">
                  <c:v>724030075.07901704</c:v>
                </c:pt>
                <c:pt idx="263" formatCode="_(* #,##0_);_(* \(#,##0\);_(* &quot;-&quot;??_);_(@_)">
                  <c:v>738934422.81772494</c:v>
                </c:pt>
                <c:pt idx="264" formatCode="_(* #,##0_);_(* \(#,##0\);_(* &quot;-&quot;??_);_(@_)">
                  <c:v>713761798.50836205</c:v>
                </c:pt>
                <c:pt idx="265" formatCode="_(* #,##0_);_(* \(#,##0\);_(* &quot;-&quot;??_);_(@_)">
                  <c:v>707254043.81649697</c:v>
                </c:pt>
                <c:pt idx="266" formatCode="_(* #,##0_);_(* \(#,##0\);_(* &quot;-&quot;??_);_(@_)">
                  <c:v>716134644.02064705</c:v>
                </c:pt>
                <c:pt idx="267" formatCode="_(* #,##0_);_(* \(#,##0\);_(* &quot;-&quot;??_);_(@_)">
                  <c:v>716662750.010131</c:v>
                </c:pt>
                <c:pt idx="268" formatCode="_(* #,##0_);_(* \(#,##0\);_(* &quot;-&quot;??_);_(@_)">
                  <c:v>727833901.21227801</c:v>
                </c:pt>
                <c:pt idx="269" formatCode="_(* #,##0_);_(* \(#,##0\);_(* &quot;-&quot;??_);_(@_)">
                  <c:v>729938037.49688995</c:v>
                </c:pt>
                <c:pt idx="270" formatCode="_(* #,##0_);_(* \(#,##0\);_(* &quot;-&quot;??_);_(@_)">
                  <c:v>745479747.95124996</c:v>
                </c:pt>
                <c:pt idx="271" formatCode="_(* #,##0_);_(* \(#,##0\);_(* &quot;-&quot;??_);_(@_)">
                  <c:v>742458368.11999595</c:v>
                </c:pt>
                <c:pt idx="272" formatCode="_(* #,##0_);_(* \(#,##0\);_(* &quot;-&quot;??_);_(@_)">
                  <c:v>738262216.86725605</c:v>
                </c:pt>
                <c:pt idx="273" formatCode="_(* #,##0_);_(* \(#,##0\);_(* &quot;-&quot;??_);_(@_)">
                  <c:v>709254358.84785497</c:v>
                </c:pt>
                <c:pt idx="274" formatCode="_(* #,##0_);_(* \(#,##0\);_(* &quot;-&quot;??_);_(@_)">
                  <c:v>684353702.608706</c:v>
                </c:pt>
                <c:pt idx="275" formatCode="_(* #,##0_);_(* \(#,##0\);_(* &quot;-&quot;??_);_(@_)">
                  <c:v>687058415.24881494</c:v>
                </c:pt>
                <c:pt idx="276" formatCode="_(* #,##0_);_(* \(#,##0\);_(* &quot;-&quot;??_);_(@_)">
                  <c:v>680885720.15344799</c:v>
                </c:pt>
                <c:pt idx="277" formatCode="_(* #,##0_);_(* \(#,##0\);_(* &quot;-&quot;??_);_(@_)">
                  <c:v>692319117.74180496</c:v>
                </c:pt>
                <c:pt idx="278" formatCode="_(* #,##0_);_(* \(#,##0\);_(* &quot;-&quot;??_);_(@_)">
                  <c:v>692340602.824193</c:v>
                </c:pt>
                <c:pt idx="279" formatCode="_(* #,##0_);_(* \(#,##0\);_(* &quot;-&quot;??_);_(@_)">
                  <c:v>696639290.541435</c:v>
                </c:pt>
                <c:pt idx="280" formatCode="_(* #,##0_);_(* \(#,##0\);_(* &quot;-&quot;??_);_(@_)">
                  <c:v>685872672.13594401</c:v>
                </c:pt>
                <c:pt idx="281" formatCode="_(* #,##0_);_(* \(#,##0\);_(* &quot;-&quot;??_);_(@_)">
                  <c:v>701002298.68534005</c:v>
                </c:pt>
                <c:pt idx="282" formatCode="_(* #,##0_);_(* \(#,##0\);_(* &quot;-&quot;??_);_(@_)">
                  <c:v>708535220.86685503</c:v>
                </c:pt>
                <c:pt idx="283" formatCode="_(* #,##0_);_(* \(#,##0\);_(* &quot;-&quot;??_);_(@_)">
                  <c:v>742770255.08094501</c:v>
                </c:pt>
                <c:pt idx="284" formatCode="_(* #,##0_);_(* \(#,##0\);_(* &quot;-&quot;??_);_(@_)">
                  <c:v>758175070.54981506</c:v>
                </c:pt>
                <c:pt idx="285" formatCode="_(* #,##0_);_(* \(#,##0\);_(* &quot;-&quot;??_);_(@_)">
                  <c:v>772976608.45125401</c:v>
                </c:pt>
                <c:pt idx="286" formatCode="_(* #,##0_);_(* \(#,##0\);_(* &quot;-&quot;??_);_(@_)">
                  <c:v>779268579.78296804</c:v>
                </c:pt>
                <c:pt idx="287" formatCode="_(* #,##0_);_(* \(#,##0\);_(* &quot;-&quot;??_);_(@_)">
                  <c:v>764749215.72183096</c:v>
                </c:pt>
                <c:pt idx="288" formatCode="_(* #,##0_);_(* \(#,##0\);_(* &quot;-&quot;??_);_(@_)">
                  <c:v>763804925.93164098</c:v>
                </c:pt>
                <c:pt idx="289" formatCode="_(* #,##0_);_(* \(#,##0\);_(* &quot;-&quot;??_);_(@_)">
                  <c:v>760154345.03986895</c:v>
                </c:pt>
                <c:pt idx="290" formatCode="_(* #,##0_);_(* \(#,##0\);_(* &quot;-&quot;??_);_(@_)">
                  <c:v>778269728.63358998</c:v>
                </c:pt>
                <c:pt idx="291" formatCode="_(* #,##0_);_(* \(#,##0\);_(* &quot;-&quot;??_);_(@_)">
                  <c:v>780703369.49568605</c:v>
                </c:pt>
                <c:pt idx="292" formatCode="_(* #,##0_);_(* \(#,##0\);_(* &quot;-&quot;??_);_(@_)">
                  <c:v>785741712.85439706</c:v>
                </c:pt>
                <c:pt idx="293" formatCode="_(* #,##0_);_(* \(#,##0\);_(* &quot;-&quot;??_);_(@_)">
                  <c:v>741542951.33140302</c:v>
                </c:pt>
                <c:pt idx="294" formatCode="_(* #,##0_);_(* \(#,##0\);_(* &quot;-&quot;??_);_(@_)">
                  <c:v>745482124.51718903</c:v>
                </c:pt>
                <c:pt idx="295" formatCode="_(* #,##0_);_(* \(#,##0\);_(* &quot;-&quot;??_);_(@_)">
                  <c:v>745109474.87916303</c:v>
                </c:pt>
                <c:pt idx="296" formatCode="_(* #,##0_);_(* \(#,##0\);_(* &quot;-&quot;??_);_(@_)">
                  <c:v>762899622.79098403</c:v>
                </c:pt>
                <c:pt idx="297" formatCode="_(* #,##0_);_(* \(#,##0\);_(* &quot;-&quot;??_);_(@_)">
                  <c:v>770914552.34946096</c:v>
                </c:pt>
                <c:pt idx="298" formatCode="_(* #,##0_);_(* \(#,##0\);_(* &quot;-&quot;??_);_(@_)">
                  <c:v>783408699.63062596</c:v>
                </c:pt>
                <c:pt idx="299" formatCode="_(* #,##0_);_(* \(#,##0\);_(* &quot;-&quot;??_);_(@_)">
                  <c:v>788470680.93031502</c:v>
                </c:pt>
                <c:pt idx="300" formatCode="_(* #,##0_);_(* \(#,##0\);_(* &quot;-&quot;??_);_(@_)">
                  <c:v>803553117.92090905</c:v>
                </c:pt>
                <c:pt idx="301" formatCode="_(* #,##0_);_(* \(#,##0\);_(* &quot;-&quot;??_);_(@_)">
                  <c:v>773619261.63443601</c:v>
                </c:pt>
                <c:pt idx="302" formatCode="_(* #,##0_);_(* \(#,##0\);_(* &quot;-&quot;??_);_(@_)">
                  <c:v>782724249.34889495</c:v>
                </c:pt>
                <c:pt idx="303" formatCode="_(* #,##0_);_(* \(#,##0\);_(* &quot;-&quot;??_);_(@_)">
                  <c:v>797937325.34161305</c:v>
                </c:pt>
                <c:pt idx="304" formatCode="_(* #,##0_);_(* \(#,##0\);_(* &quot;-&quot;??_);_(@_)">
                  <c:v>800825474.76073694</c:v>
                </c:pt>
                <c:pt idx="305" formatCode="_(* #,##0_);_(* \(#,##0\);_(* &quot;-&quot;??_);_(@_)">
                  <c:v>817204617.96655405</c:v>
                </c:pt>
                <c:pt idx="306" formatCode="_(* #,##0_);_(* \(#,##0\);_(* &quot;-&quot;??_);_(@_)">
                  <c:v>808259165.03268397</c:v>
                </c:pt>
                <c:pt idx="307" formatCode="_(* #,##0_);_(* \(#,##0\);_(* &quot;-&quot;??_);_(@_)">
                  <c:v>794782551.97970605</c:v>
                </c:pt>
                <c:pt idx="308" formatCode="_(* #,##0_);_(* \(#,##0\);_(* &quot;-&quot;??_);_(@_)">
                  <c:v>787174935.37026799</c:v>
                </c:pt>
                <c:pt idx="309" formatCode="_(* #,##0_);_(* \(#,##0\);_(* &quot;-&quot;??_);_(@_)">
                  <c:v>789292666.91581905</c:v>
                </c:pt>
                <c:pt idx="310" formatCode="_(* #,##0_);_(* \(#,##0\);_(* &quot;-&quot;??_);_(@_)">
                  <c:v>793532443.65364397</c:v>
                </c:pt>
                <c:pt idx="311" formatCode="_(* #,##0_);_(* \(#,##0\);_(* &quot;-&quot;??_);_(@_)">
                  <c:v>802070825.27666795</c:v>
                </c:pt>
                <c:pt idx="312" formatCode="_(* #,##0_);_(* \(#,##0\);_(* &quot;-&quot;??_);_(@_)">
                  <c:v>782379864.73609102</c:v>
                </c:pt>
                <c:pt idx="313" formatCode="_(* #,##0_);_(* \(#,##0\);_(* &quot;-&quot;??_);_(@_)">
                  <c:v>807815389.70543098</c:v>
                </c:pt>
                <c:pt idx="314" formatCode="_(* #,##0_);_(* \(#,##0\);_(* &quot;-&quot;??_);_(@_)">
                  <c:v>814575457.14733195</c:v>
                </c:pt>
                <c:pt idx="315" formatCode="_(* #,##0_);_(* \(#,##0\);_(* &quot;-&quot;??_);_(@_)">
                  <c:v>792231775.38766301</c:v>
                </c:pt>
                <c:pt idx="316" formatCode="_(* #,##0_);_(* \(#,##0\);_(* &quot;-&quot;??_);_(@_)">
                  <c:v>817704463.43573105</c:v>
                </c:pt>
                <c:pt idx="317" formatCode="_(* #,##0_);_(* \(#,##0\);_(* &quot;-&quot;??_);_(@_)">
                  <c:v>830509772.69583595</c:v>
                </c:pt>
                <c:pt idx="318" formatCode="_(* #,##0_);_(* \(#,##0\);_(* &quot;-&quot;??_);_(@_)">
                  <c:v>834697931.87069404</c:v>
                </c:pt>
                <c:pt idx="319" formatCode="_(* #,##0_);_(* \(#,##0\);_(* &quot;-&quot;??_);_(@_)">
                  <c:v>859339481.43426597</c:v>
                </c:pt>
                <c:pt idx="320" formatCode="_(* #,##0_);_(* \(#,##0\);_(* &quot;-&quot;??_);_(@_)">
                  <c:v>928652464.612445</c:v>
                </c:pt>
                <c:pt idx="321" formatCode="_(* #,##0_);_(* \(#,##0\);_(* &quot;-&quot;??_);_(@_)">
                  <c:v>897191497.471843</c:v>
                </c:pt>
                <c:pt idx="322" formatCode="_(* #,##0_);_(* \(#,##0\);_(* &quot;-&quot;??_);_(@_)">
                  <c:v>887403285.57685602</c:v>
                </c:pt>
                <c:pt idx="323" formatCode="_(* #,##0_);_(* \(#,##0\);_(* &quot;-&quot;??_);_(@_)">
                  <c:v>891636817.54254103</c:v>
                </c:pt>
                <c:pt idx="324" formatCode="_(* #,##0_);_(* \(#,##0\);_(* &quot;-&quot;??_);_(@_)">
                  <c:v>899659790.38501894</c:v>
                </c:pt>
                <c:pt idx="325" formatCode="_(* #,##0_);_(* \(#,##0\);_(* &quot;-&quot;??_);_(@_)">
                  <c:v>904279494.55314505</c:v>
                </c:pt>
                <c:pt idx="326" formatCode="_(* #,##0_);_(* \(#,##0\);_(* &quot;-&quot;??_);_(@_)">
                  <c:v>935219617.54848397</c:v>
                </c:pt>
                <c:pt idx="327" formatCode="_(* #,##0_);_(* \(#,##0\);_(* &quot;-&quot;??_);_(@_)">
                  <c:v>925508260.16728997</c:v>
                </c:pt>
                <c:pt idx="328" formatCode="_(* #,##0_);_(* \(#,##0\);_(* &quot;-&quot;??_);_(@_)">
                  <c:v>1038555854.79723</c:v>
                </c:pt>
                <c:pt idx="329" formatCode="_(* #,##0_);_(* \(#,##0\);_(* &quot;-&quot;??_);_(@_)">
                  <c:v>1034683692.99543</c:v>
                </c:pt>
                <c:pt idx="330" formatCode="_(* #,##0_);_(* \(#,##0\);_(* &quot;-&quot;??_);_(@_)">
                  <c:v>1093626489.1854701</c:v>
                </c:pt>
                <c:pt idx="331" formatCode="_(* #,##0_);_(* \(#,##0\);_(* &quot;-&quot;??_);_(@_)">
                  <c:v>1099935920.8691399</c:v>
                </c:pt>
                <c:pt idx="332" formatCode="_(* #,##0_);_(* \(#,##0\);_(* &quot;-&quot;??_);_(@_)">
                  <c:v>1048131427.83041</c:v>
                </c:pt>
                <c:pt idx="333" formatCode="_(* #,##0_);_(* \(#,##0\);_(* &quot;-&quot;??_);_(@_)">
                  <c:v>1084347814.76982</c:v>
                </c:pt>
                <c:pt idx="334" formatCode="_(* #,##0_);_(* \(#,##0\);_(* &quot;-&quot;??_);_(@_)">
                  <c:v>1032360373.76669</c:v>
                </c:pt>
                <c:pt idx="335" formatCode="_(* #,##0_);_(* \(#,##0\);_(* &quot;-&quot;??_);_(@_)">
                  <c:v>1241586571.7392001</c:v>
                </c:pt>
                <c:pt idx="336" formatCode="_(* #,##0_);_(* \(#,##0\);_(* &quot;-&quot;??_);_(@_)">
                  <c:v>1310679349.3768101</c:v>
                </c:pt>
                <c:pt idx="337" formatCode="_(* #,##0_);_(* \(#,##0\);_(* &quot;-&quot;??_);_(@_)">
                  <c:v>1280500292.7920001</c:v>
                </c:pt>
                <c:pt idx="338" formatCode="_(* #,##0_);_(* \(#,##0\);_(* &quot;-&quot;??_);_(@_)">
                  <c:v>1262563362.53038</c:v>
                </c:pt>
                <c:pt idx="339" formatCode="_(* #,##0_);_(* \(#,##0\);_(* &quot;-&quot;??_);_(@_)">
                  <c:v>1330966324.5123301</c:v>
                </c:pt>
                <c:pt idx="340" formatCode="_(* #,##0_);_(* \(#,##0\);_(* &quot;-&quot;??_);_(@_)">
                  <c:v>1564023749.94172</c:v>
                </c:pt>
                <c:pt idx="341" formatCode="_(* #,##0_);_(* \(#,##0\);_(* &quot;-&quot;??_);_(@_)">
                  <c:v>1607153313.63904</c:v>
                </c:pt>
                <c:pt idx="342" formatCode="_(* #,##0_);_(* \(#,##0\);_(* &quot;-&quot;??_);_(@_)">
                  <c:v>1577495497.5226099</c:v>
                </c:pt>
                <c:pt idx="343" formatCode="_(* #,##0_);_(* \(#,##0\);_(* &quot;-&quot;??_);_(@_)">
                  <c:v>1685925323.5074799</c:v>
                </c:pt>
                <c:pt idx="344" formatCode="_(* #,##0_);_(* \(#,##0\);_(* &quot;-&quot;??_);_(@_)">
                  <c:v>1922593538.11765</c:v>
                </c:pt>
                <c:pt idx="345" formatCode="_(* #,##0_);_(* \(#,##0\);_(* &quot;-&quot;??_);_(@_)">
                  <c:v>1955826333.4710901</c:v>
                </c:pt>
                <c:pt idx="346" formatCode="_(* #,##0_);_(* \(#,##0\);_(* &quot;-&quot;??_);_(@_)">
                  <c:v>1961387884.1370299</c:v>
                </c:pt>
                <c:pt idx="347" formatCode="_(* #,##0_);_(* \(#,##0\);_(* &quot;-&quot;??_);_(@_)">
                  <c:v>2076381548.6097701</c:v>
                </c:pt>
                <c:pt idx="348" formatCode="_(* #,##0_);_(* \(#,##0\);_(* &quot;-&quot;??_);_(@_)">
                  <c:v>2097447926.4717901</c:v>
                </c:pt>
                <c:pt idx="349" formatCode="_(* #,##0_);_(* \(#,##0\);_(* &quot;-&quot;??_);_(@_)">
                  <c:v>2121112701.49032</c:v>
                </c:pt>
                <c:pt idx="350" formatCode="_(* #,##0_);_(* \(#,##0\);_(* &quot;-&quot;??_);_(@_)">
                  <c:v>2114774801.3960299</c:v>
                </c:pt>
                <c:pt idx="351" formatCode="_(* #,##0_);_(* \(#,##0\);_(* &quot;-&quot;??_);_(@_)">
                  <c:v>2182097181.3203201</c:v>
                </c:pt>
                <c:pt idx="352" formatCode="_(* #,##0_);_(* \(#,##0\);_(* &quot;-&quot;??_);_(@_)">
                  <c:v>2333251138.9595499</c:v>
                </c:pt>
                <c:pt idx="353" formatCode="_(* #,##0_);_(* \(#,##0\);_(* &quot;-&quot;??_);_(@_)">
                  <c:v>2293702407.71733</c:v>
                </c:pt>
                <c:pt idx="354" formatCode="_(* #,##0_);_(* \(#,##0\);_(* &quot;-&quot;??_);_(@_)">
                  <c:v>2348979839.8734102</c:v>
                </c:pt>
                <c:pt idx="355" formatCode="_(* #,##0_);_(* \(#,##0\);_(* &quot;-&quot;??_);_(@_)">
                  <c:v>2832500989.8606901</c:v>
                </c:pt>
                <c:pt idx="356" formatCode="_(* #,##0_);_(* \(#,##0\);_(* &quot;-&quot;??_);_(@_)">
                  <c:v>2782152337.9124599</c:v>
                </c:pt>
                <c:pt idx="357" formatCode="_(* #,##0_);_(* \(#,##0\);_(* &quot;-&quot;??_);_(@_)">
                  <c:v>2785582105.6817698</c:v>
                </c:pt>
                <c:pt idx="358" formatCode="_(* #,##0_);_(* \(#,##0\);_(* &quot;-&quot;??_);_(@_)">
                  <c:v>2822026169.5658398</c:v>
                </c:pt>
                <c:pt idx="359" formatCode="_(* #,##0_);_(* \(#,##0\);_(* &quot;-&quot;??_);_(@_)">
                  <c:v>2826534556.3089399</c:v>
                </c:pt>
                <c:pt idx="360" formatCode="_(* #,##0_);_(* \(#,##0\);_(* &quot;-&quot;??_);_(@_)">
                  <c:v>2853677754.0609002</c:v>
                </c:pt>
                <c:pt idx="361" formatCode="_(* #,##0_);_(* \(#,##0\);_(* &quot;-&quot;??_);_(@_)">
                  <c:v>2903668014.5838699</c:v>
                </c:pt>
                <c:pt idx="362" formatCode="_(* #,##0_);_(* \(#,##0\);_(* &quot;-&quot;??_);_(@_)">
                  <c:v>2947458477.89118</c:v>
                </c:pt>
                <c:pt idx="363" formatCode="_(* #,##0_);_(* \(#,##0\);_(* &quot;-&quot;??_);_(@_)">
                  <c:v>3017441339.7969999</c:v>
                </c:pt>
                <c:pt idx="364" formatCode="_(* #,##0_);_(* \(#,##0\);_(* &quot;-&quot;??_);_(@_)">
                  <c:v>3060423330.4365602</c:v>
                </c:pt>
                <c:pt idx="365" formatCode="_(* #,##0_);_(* \(#,##0\);_(* &quot;-&quot;??_);_(@_)">
                  <c:v>3071061082.4168901</c:v>
                </c:pt>
                <c:pt idx="366" formatCode="_(* #,##0_);_(* \(#,##0\);_(* &quot;-&quot;??_);_(@_)">
                  <c:v>3143452636.4921799</c:v>
                </c:pt>
                <c:pt idx="367" formatCode="_(* #,##0_);_(* \(#,##0\);_(* &quot;-&quot;??_);_(@_)">
                  <c:v>3179947857.62327</c:v>
                </c:pt>
                <c:pt idx="368" formatCode="_(* #,##0_);_(* \(#,##0\);_(* &quot;-&quot;??_);_(@_)">
                  <c:v>3203344417.1589699</c:v>
                </c:pt>
                <c:pt idx="369" formatCode="_(* #,##0_);_(* \(#,##0\);_(* &quot;-&quot;??_);_(@_)">
                  <c:v>3240895351.5956702</c:v>
                </c:pt>
                <c:pt idx="370" formatCode="_(* #,##0_);_(* \(#,##0\);_(* &quot;-&quot;??_);_(@_)">
                  <c:v>3372379657.1064501</c:v>
                </c:pt>
                <c:pt idx="371" formatCode="_(* #,##0_);_(* \(#,##0\);_(* &quot;-&quot;??_);_(@_)">
                  <c:v>3436473604.7573299</c:v>
                </c:pt>
                <c:pt idx="372" formatCode="_(* #,##0_);_(* \(#,##0\);_(* &quot;-&quot;??_);_(@_)">
                  <c:v>3546949399.20186</c:v>
                </c:pt>
                <c:pt idx="373" formatCode="_(* #,##0_);_(* \(#,##0\);_(* &quot;-&quot;??_);_(@_)">
                  <c:v>3608961269.9465399</c:v>
                </c:pt>
                <c:pt idx="374" formatCode="_(* #,##0_);_(* \(#,##0\);_(* &quot;-&quot;??_);_(@_)">
                  <c:v>3629906412.0591698</c:v>
                </c:pt>
                <c:pt idx="375" formatCode="_(* #,##0_);_(* \(#,##0\);_(* &quot;-&quot;??_);_(@_)">
                  <c:v>3651013540.3719301</c:v>
                </c:pt>
                <c:pt idx="376" formatCode="_(* #,##0_);_(* \(#,##0\);_(* &quot;-&quot;??_);_(@_)">
                  <c:v>3692284206.8775902</c:v>
                </c:pt>
                <c:pt idx="377" formatCode="_(* #,##0_);_(* \(#,##0\);_(* &quot;-&quot;??_);_(@_)">
                  <c:v>3628740420.36199</c:v>
                </c:pt>
                <c:pt idx="378" formatCode="_(* #,##0_);_(* \(#,##0\);_(* &quot;-&quot;??_);_(@_)">
                  <c:v>3664891903.7825899</c:v>
                </c:pt>
                <c:pt idx="379" formatCode="_(* #,##0_);_(* \(#,##0\);_(* &quot;-&quot;??_);_(@_)">
                  <c:v>3716848950.6783099</c:v>
                </c:pt>
                <c:pt idx="380" formatCode="_(* #,##0_);_(* \(#,##0\);_(* &quot;-&quot;??_);_(@_)">
                  <c:v>3744114888.6423998</c:v>
                </c:pt>
                <c:pt idx="381" formatCode="_(* #,##0_);_(* \(#,##0\);_(* &quot;-&quot;??_);_(@_)">
                  <c:v>3757032125.6912198</c:v>
                </c:pt>
                <c:pt idx="382" formatCode="_(* #,##0_);_(* \(#,##0\);_(* &quot;-&quot;??_);_(@_)">
                  <c:v>3779887875.1877899</c:v>
                </c:pt>
                <c:pt idx="383" formatCode="_(* #,##0_);_(* \(#,##0\);_(* &quot;-&quot;??_);_(@_)">
                  <c:v>3826817053.4973402</c:v>
                </c:pt>
                <c:pt idx="384" formatCode="_(* #,##0_);_(* \(#,##0\);_(* &quot;-&quot;??_);_(@_)">
                  <c:v>3911305945.9832201</c:v>
                </c:pt>
                <c:pt idx="385" formatCode="_(* #,##0_);_(* \(#,##0\);_(* &quot;-&quot;??_);_(@_)">
                  <c:v>3994539358.6465902</c:v>
                </c:pt>
                <c:pt idx="386" formatCode="_(* #,##0_);_(* \(#,##0\);_(* &quot;-&quot;??_);_(@_)">
                  <c:v>4225942648.31528</c:v>
                </c:pt>
                <c:pt idx="387" formatCode="_(* #,##0_);_(* \(#,##0\);_(* &quot;-&quot;??_);_(@_)">
                  <c:v>4386581805.2654696</c:v>
                </c:pt>
                <c:pt idx="388" formatCode="_(* #,##0_);_(* \(#,##0\);_(* &quot;-&quot;??_);_(@_)">
                  <c:v>4446154199.5166998</c:v>
                </c:pt>
                <c:pt idx="389" formatCode="_(* #,##0_);_(* \(#,##0\);_(* &quot;-&quot;??_);_(@_)">
                  <c:v>4511279925.8900003</c:v>
                </c:pt>
                <c:pt idx="390" formatCode="_(* #,##0_);_(* \(#,##0\);_(* &quot;-&quot;??_);_(@_)">
                  <c:v>4619671412.6140003</c:v>
                </c:pt>
                <c:pt idx="391" formatCode="_(* #,##0_);_(* \(#,##0\);_(* &quot;-&quot;??_);_(@_)">
                  <c:v>4689824455.1238003</c:v>
                </c:pt>
                <c:pt idx="392" formatCode="_(* #,##0_);_(* \(#,##0\);_(* &quot;-&quot;??_);_(@_)">
                  <c:v>4634033451.7155704</c:v>
                </c:pt>
                <c:pt idx="393" formatCode="_(* #,##0_);_(* \(#,##0\);_(* &quot;-&quot;??_);_(@_)">
                  <c:v>3911428984.8155699</c:v>
                </c:pt>
                <c:pt idx="394" formatCode="_(* #,##0_);_(* \(#,##0\);_(* &quot;-&quot;??_);_(@_)">
                  <c:v>3754061663.3406</c:v>
                </c:pt>
                <c:pt idx="395" formatCode="_(* #,##0_);_(* \(#,##0\);_(* &quot;-&quot;??_);_(@_)">
                  <c:v>3832614129.68542</c:v>
                </c:pt>
                <c:pt idx="396" formatCode="_(* #,##0_);_(* \(#,##0\);_(* &quot;-&quot;??_);_(@_)">
                  <c:v>3759509444.2842202</c:v>
                </c:pt>
                <c:pt idx="397" formatCode="_(* #,##0_);_(* \(#,##0\);_(* &quot;-&quot;??_);_(@_)">
                  <c:v>3908944110.5571599</c:v>
                </c:pt>
                <c:pt idx="398" formatCode="_(* #,##0_);_(* \(#,##0\);_(* &quot;-&quot;??_);_(@_)">
                  <c:v>3951473589.8950701</c:v>
                </c:pt>
                <c:pt idx="399" formatCode="_(* #,##0_);_(* \(#,##0\);_(* &quot;-&quot;??_);_(@_)">
                  <c:v>4010622523.8991499</c:v>
                </c:pt>
                <c:pt idx="400" formatCode="_(* #,##0_);_(* \(#,##0\);_(* &quot;-&quot;??_);_(@_)">
                  <c:v>4037857761.6414599</c:v>
                </c:pt>
                <c:pt idx="401" formatCode="_(* #,##0_);_(* \(#,##0\);_(* &quot;-&quot;??_);_(@_)">
                  <c:v>4059302362.44736</c:v>
                </c:pt>
                <c:pt idx="402" formatCode="_(* #,##0_);_(* \(#,##0\);_(* &quot;-&quot;??_);_(@_)">
                  <c:v>4183242552.1786299</c:v>
                </c:pt>
                <c:pt idx="403" formatCode="_(* #,##0_);_(* \(#,##0\);_(* &quot;-&quot;??_);_(@_)">
                  <c:v>4026077011.3613</c:v>
                </c:pt>
                <c:pt idx="404" formatCode="_(* #,##0_);_(* \(#,##0\);_(* &quot;-&quot;??_);_(@_)">
                  <c:v>4044342150.0088401</c:v>
                </c:pt>
                <c:pt idx="405" formatCode="_(* #,##0_);_(* \(#,##0\);_(* &quot;-&quot;??_);_(@_)">
                  <c:v>4087523712.9393001</c:v>
                </c:pt>
                <c:pt idx="406" formatCode="_(* #,##0_);_(* \(#,##0\);_(* &quot;-&quot;??_);_(@_)">
                  <c:v>4224304185.54075</c:v>
                </c:pt>
                <c:pt idx="407" formatCode="_(* #,##0_);_(* \(#,##0\);_(* &quot;-&quot;??_);_(@_)">
                  <c:v>4308580230.6209497</c:v>
                </c:pt>
                <c:pt idx="408" formatCode="_(* #,##0_);_(* \(#,##0\);_(* &quot;-&quot;??_);_(@_)">
                  <c:v>4361607534.2694998</c:v>
                </c:pt>
                <c:pt idx="409" formatCode="_(* #,##0_);_(* \(#,##0\);_(* &quot;-&quot;??_);_(@_)">
                  <c:v>4398251706.3403797</c:v>
                </c:pt>
                <c:pt idx="410" formatCode="_(* #,##0_);_(* \(#,##0\);_(* &quot;-&quot;??_);_(@_)">
                  <c:v>4473718684.4854002</c:v>
                </c:pt>
                <c:pt idx="411" formatCode="_(* #,##0_);_(* \(#,##0\);_(* &quot;-&quot;??_);_(@_)">
                  <c:v>4600353932.2171698</c:v>
                </c:pt>
                <c:pt idx="412" formatCode="_(* #,##0_);_(* \(#,##0\);_(* &quot;-&quot;??_);_(@_)">
                  <c:v>4701338147.4742899</c:v>
                </c:pt>
                <c:pt idx="413" formatCode="_(* #,##0_);_(* \(#,##0\);_(* &quot;-&quot;??_);_(@_)">
                  <c:v>4821179527.9003601</c:v>
                </c:pt>
                <c:pt idx="414" formatCode="_(* #,##0_);_(* \(#,##0\);_(* &quot;-&quot;??_);_(@_)">
                  <c:v>4960694750.9204502</c:v>
                </c:pt>
                <c:pt idx="415" formatCode="_(* #,##0_);_(* \(#,##0\);_(* &quot;-&quot;??_);_(@_)">
                  <c:v>5067396358.1590996</c:v>
                </c:pt>
                <c:pt idx="416" formatCode="_(* #,##0_);_(* \(#,##0\);_(* &quot;-&quot;??_);_(@_)">
                  <c:v>5212278924.7684202</c:v>
                </c:pt>
                <c:pt idx="417" formatCode="_(* #,##0_);_(* \(#,##0\);_(* &quot;-&quot;??_);_(@_)">
                  <c:v>5337867869.23421</c:v>
                </c:pt>
                <c:pt idx="418" formatCode="_(* #,##0_);_(* \(#,##0\);_(* &quot;-&quot;??_);_(@_)">
                  <c:v>5386034874.0042</c:v>
                </c:pt>
                <c:pt idx="419" formatCode="_(* #,##0_);_(* \(#,##0\);_(* &quot;-&quot;??_);_(@_)">
                  <c:v>5475381765.2467604</c:v>
                </c:pt>
                <c:pt idx="420" formatCode="_(* #,##0_);_(* \(#,##0\);_(* &quot;-&quot;??_);_(@_)">
                  <c:v>5517354696.4481401</c:v>
                </c:pt>
                <c:pt idx="421" formatCode="_(* #,##0_);_(* \(#,##0\);_(* &quot;-&quot;??_);_(@_)">
                  <c:v>5533087715.9710398</c:v>
                </c:pt>
                <c:pt idx="422" formatCode="_(* #,##0_);_(* \(#,##0\);_(* &quot;-&quot;??_);_(@_)">
                  <c:v>5549249064.1722603</c:v>
                </c:pt>
                <c:pt idx="423" formatCode="_(* #,##0_);_(* \(#,##0\);_(* &quot;-&quot;??_);_(@_)">
                  <c:v>5668178999.2001305</c:v>
                </c:pt>
                <c:pt idx="424" formatCode="_(* #,##0_);_(* \(#,##0\);_(* &quot;-&quot;??_);_(@_)">
                  <c:v>5728815835.1718502</c:v>
                </c:pt>
                <c:pt idx="425" formatCode="_(* #,##0_);_(* \(#,##0\);_(* &quot;-&quot;??_);_(@_)">
                  <c:v>5896788931.467</c:v>
                </c:pt>
                <c:pt idx="426" formatCode="_(* #,##0_);_(* \(#,##0\);_(* &quot;-&quot;??_);_(@_)">
                  <c:v>6008032612.3350401</c:v>
                </c:pt>
                <c:pt idx="427" formatCode="_(* #,##0_);_(* \(#,##0\);_(* &quot;-&quot;??_);_(@_)">
                  <c:v>6148056928.5607996</c:v>
                </c:pt>
                <c:pt idx="428" formatCode="_(* #,##0_);_(* \(#,##0\);_(* &quot;-&quot;??_);_(@_)">
                  <c:v>6289086295.28545</c:v>
                </c:pt>
                <c:pt idx="429" formatCode="_(* #,##0_);_(* \(#,##0\);_(* &quot;-&quot;??_);_(@_)">
                  <c:v>6330528115.6554604</c:v>
                </c:pt>
                <c:pt idx="430" formatCode="_(* #,##0_);_(* \(#,##0\);_(* &quot;-&quot;??_);_(@_)">
                  <c:v>6453669211.6247101</c:v>
                </c:pt>
                <c:pt idx="431" formatCode="_(* #,##0_);_(* \(#,##0\);_(* &quot;-&quot;??_);_(@_)">
                  <c:v>6645827080.4945002</c:v>
                </c:pt>
                <c:pt idx="432" formatCode="_(* #,##0_);_(* \(#,##0\);_(* &quot;-&quot;??_);_(@_)">
                  <c:v>6753497296.0237198</c:v>
                </c:pt>
                <c:pt idx="433" formatCode="_(* #,##0_);_(* \(#,##0\);_(* &quot;-&quot;??_);_(@_)">
                  <c:v>6904262155.0111799</c:v>
                </c:pt>
                <c:pt idx="434" formatCode="_(* #,##0_);_(* \(#,##0\);_(* &quot;-&quot;??_);_(@_)">
                  <c:v>7054335025.0681801</c:v>
                </c:pt>
                <c:pt idx="435" formatCode="_(* #,##0_);_(* \(#,##0\);_(* &quot;-&quot;??_);_(@_)">
                  <c:v>7228056295.3975601</c:v>
                </c:pt>
                <c:pt idx="436" formatCode="_(* #,##0_);_(* \(#,##0\);_(* &quot;-&quot;??_);_(@_)">
                  <c:v>7338745998.6326799</c:v>
                </c:pt>
                <c:pt idx="437" formatCode="_(* #,##0_);_(* \(#,##0\);_(* &quot;-&quot;??_);_(@_)">
                  <c:v>7468714748.8668499</c:v>
                </c:pt>
                <c:pt idx="438" formatCode="_(* #,##0_);_(* \(#,##0\);_(* &quot;-&quot;??_);_(@_)">
                  <c:v>7570442574.6338797</c:v>
                </c:pt>
                <c:pt idx="439" formatCode="_(* #,##0_);_(* \(#,##0\);_(* &quot;-&quot;??_);_(@_)">
                  <c:v>7663362925.53232</c:v>
                </c:pt>
                <c:pt idx="440" formatCode="_(* #,##0_);_(* \(#,##0\);_(* &quot;-&quot;??_);_(@_)">
                  <c:v>7822780879.43153</c:v>
                </c:pt>
                <c:pt idx="441" formatCode="_(* #,##0_);_(* \(#,##0\);_(* &quot;-&quot;??_);_(@_)">
                  <c:v>7961160860.6921196</c:v>
                </c:pt>
                <c:pt idx="442" formatCode="_(* #,##0_);_(* \(#,##0\);_(* &quot;-&quot;??_);_(@_)">
                  <c:v>8103435100.6581001</c:v>
                </c:pt>
                <c:pt idx="443" formatCode="_(* #,##0_);_(* \(#,##0\);_(* &quot;-&quot;??_);_(@_)">
                  <c:v>8247826156.4376297</c:v>
                </c:pt>
                <c:pt idx="444" formatCode="_(* #,##0_);_(* \(#,##0\);_(* &quot;-&quot;??_);_(@_)">
                  <c:v>8319131863.1087303</c:v>
                </c:pt>
                <c:pt idx="445" formatCode="_(* #,##0_);_(* \(#,##0\);_(* &quot;-&quot;??_);_(@_)">
                  <c:v>8420927256.0048304</c:v>
                </c:pt>
                <c:pt idx="446" formatCode="_(* #,##0_);_(* \(#,##0\);_(* &quot;-&quot;??_);_(@_)">
                  <c:v>8565796229.7101898</c:v>
                </c:pt>
                <c:pt idx="447" formatCode="_(* #,##0_);_(* \(#,##0\);_(* &quot;-&quot;??_);_(@_)">
                  <c:v>8643979174.4281807</c:v>
                </c:pt>
                <c:pt idx="448" formatCode="_(* #,##0_);_(* \(#,##0\);_(* &quot;-&quot;??_);_(@_)">
                  <c:v>8631116678.29352</c:v>
                </c:pt>
                <c:pt idx="449" formatCode="_(* #,##0_);_(* \(#,##0\);_(* &quot;-&quot;??_);_(@_)">
                  <c:v>8632479847.7996101</c:v>
                </c:pt>
                <c:pt idx="450" formatCode="_(* #,##0_);_(* \(#,##0\);_(* &quot;-&quot;??_);_(@_)">
                  <c:v>8717587997.5934696</c:v>
                </c:pt>
                <c:pt idx="451" formatCode="_(* #,##0_);_(* \(#,##0\);_(* &quot;-&quot;??_);_(@_)">
                  <c:v>8698237987.4491692</c:v>
                </c:pt>
                <c:pt idx="452" formatCode="_(* #,##0_);_(* \(#,##0\);_(* &quot;-&quot;??_);_(@_)">
                  <c:v>8669623003.11656</c:v>
                </c:pt>
                <c:pt idx="453" formatCode="_(* #,##0_);_(* \(#,##0\);_(* &quot;-&quot;??_);_(@_)">
                  <c:v>8713580061.9153709</c:v>
                </c:pt>
                <c:pt idx="454" formatCode="_(* #,##0_);_(* \(#,##0\);_(* &quot;-&quot;??_);_(@_)">
                  <c:v>8740332860.1181793</c:v>
                </c:pt>
                <c:pt idx="455" formatCode="_(* #,##0_);_(* \(#,##0\);_(* &quot;-&quot;??_);_(@_)">
                  <c:v>8743127620.1239491</c:v>
                </c:pt>
                <c:pt idx="456" formatCode="_(* #,##0_);_(* \(#,##0\);_(* &quot;-&quot;??_);_(@_)">
                  <c:v>8748439973.9056206</c:v>
                </c:pt>
                <c:pt idx="457" formatCode="_(* #,##0_);_(* \(#,##0\);_(* &quot;-&quot;??_);_(@_)">
                  <c:v>8854816875.2550907</c:v>
                </c:pt>
                <c:pt idx="458" formatCode="_(* #,##0_);_(* \(#,##0\);_(* &quot;-&quot;??_);_(@_)">
                  <c:v>8839339428.2263603</c:v>
                </c:pt>
                <c:pt idx="459" formatCode="_(* #,##0_);_(* \(#,##0\);_(* &quot;-&quot;??_);_(@_)">
                  <c:v>8863674485.3017998</c:v>
                </c:pt>
                <c:pt idx="460" formatCode="_(* #,##0_);_(* \(#,##0\);_(* &quot;-&quot;??_);_(@_)">
                  <c:v>8883397924.0798893</c:v>
                </c:pt>
                <c:pt idx="461" formatCode="_(* #,##0_);_(* \(#,##0\);_(* &quot;-&quot;??_);_(@_)">
                  <c:v>8911006642.4787502</c:v>
                </c:pt>
                <c:pt idx="462" formatCode="_(* #,##0_);_(* \(#,##0\);_(* &quot;-&quot;??_);_(@_)">
                  <c:v>8895232219.3817596</c:v>
                </c:pt>
                <c:pt idx="463" formatCode="_(* #,##0_);_(* \(#,##0\);_(* &quot;-&quot;??_);_(@_)">
                  <c:v>8969647548.0365601</c:v>
                </c:pt>
                <c:pt idx="464" formatCode="_(* #,##0_);_(* \(#,##0\);_(* &quot;-&quot;??_);_(@_)">
                  <c:v>8907512998.0877609</c:v>
                </c:pt>
                <c:pt idx="465" formatCode="_(* #,##0_);_(* \(#,##0\);_(* &quot;-&quot;??_);_(@_)">
                  <c:v>9027627653.8388004</c:v>
                </c:pt>
                <c:pt idx="466" formatCode="_(* #,##0_);_(* \(#,##0\);_(* &quot;-&quot;??_);_(@_)">
                  <c:v>9292197182.3910198</c:v>
                </c:pt>
                <c:pt idx="467" formatCode="_(* #,##0_);_(* \(#,##0\);_(* &quot;-&quot;??_);_(@_)">
                  <c:v>9350257394.0944405</c:v>
                </c:pt>
                <c:pt idx="468" formatCode="_(* #,##0_);_(* \(#,##0\);_(* &quot;-&quot;??_);_(@_)">
                  <c:v>9381304382.5215302</c:v>
                </c:pt>
                <c:pt idx="469" formatCode="_(* #,##0_);_(* \(#,##0\);_(* &quot;-&quot;??_);_(@_)">
                  <c:v>9411870468.8316097</c:v>
                </c:pt>
                <c:pt idx="470" formatCode="_(* #,##0_);_(* \(#,##0\);_(* &quot;-&quot;??_);_(@_)">
                  <c:v>9403832867.1891193</c:v>
                </c:pt>
                <c:pt idx="471" formatCode="_(* #,##0_);_(* \(#,##0\);_(* &quot;-&quot;??_);_(@_)">
                  <c:v>9459284072.4369392</c:v>
                </c:pt>
                <c:pt idx="472" formatCode="_(* #,##0_);_(* \(#,##0\);_(* &quot;-&quot;??_);_(@_)">
                  <c:v>9488403540.4631691</c:v>
                </c:pt>
                <c:pt idx="473" formatCode="_(* #,##0_);_(* \(#,##0\);_(* &quot;-&quot;??_);_(@_)">
                  <c:v>9458956910.5555592</c:v>
                </c:pt>
                <c:pt idx="474" formatCode="_(* #,##0_);_(* \(#,##0\);_(* &quot;-&quot;??_);_(@_)">
                  <c:v>8962357224.0371304</c:v>
                </c:pt>
                <c:pt idx="475" formatCode="_(* #,##0_);_(* \(#,##0\);_(* &quot;-&quot;??_);_(@_)">
                  <c:v>9462857980.0456009</c:v>
                </c:pt>
                <c:pt idx="476" formatCode="_(* #,##0_);_(* \(#,##0\);_(* &quot;-&quot;??_);_(@_)">
                  <c:v>9658819729.1274204</c:v>
                </c:pt>
                <c:pt idx="477" formatCode="_(* #,##0_);_(* \(#,##0\);_(* &quot;-&quot;??_);_(@_)">
                  <c:v>9858702028.5562305</c:v>
                </c:pt>
                <c:pt idx="478" formatCode="_(* #,##0_);_(* \(#,##0\);_(* &quot;-&quot;??_);_(@_)">
                  <c:v>9918453316.4031792</c:v>
                </c:pt>
                <c:pt idx="479" formatCode="_(* #,##0_);_(* \(#,##0\);_(* &quot;-&quot;??_);_(@_)">
                  <c:v>9975942224.1949501</c:v>
                </c:pt>
                <c:pt idx="480" formatCode="_(* #,##0_);_(* \(#,##0\);_(* &quot;-&quot;??_);_(@_)">
                  <c:v>10136340814.9617</c:v>
                </c:pt>
                <c:pt idx="481" formatCode="_(* #,##0_);_(* \(#,##0\);_(* &quot;-&quot;??_);_(@_)">
                  <c:v>10219576612.704</c:v>
                </c:pt>
                <c:pt idx="482" formatCode="_(* #,##0_);_(* \(#,##0\);_(* &quot;-&quot;??_);_(@_)">
                  <c:v>10382242633.556</c:v>
                </c:pt>
                <c:pt idx="483" formatCode="_(* #,##0_);_(* \(#,##0\);_(* &quot;-&quot;??_);_(@_)">
                  <c:v>10593913476.2995</c:v>
                </c:pt>
                <c:pt idx="484" formatCode="_(* #,##0_);_(* \(#,##0\);_(* &quot;-&quot;??_);_(@_)">
                  <c:v>10710119010.3363</c:v>
                </c:pt>
                <c:pt idx="485" formatCode="_(* #,##0_);_(* \(#,##0\);_(* &quot;-&quot;??_);_(@_)">
                  <c:v>10731902100.527399</c:v>
                </c:pt>
                <c:pt idx="486" formatCode="_(* #,##0_);_(* \(#,##0\);_(* &quot;-&quot;??_);_(@_)">
                  <c:v>10799731218.115499</c:v>
                </c:pt>
                <c:pt idx="487" formatCode="_(* #,##0_);_(* \(#,##0\);_(* &quot;-&quot;??_);_(@_)">
                  <c:v>10894601645.5954</c:v>
                </c:pt>
                <c:pt idx="488" formatCode="_(* #,##0_);_(* \(#,##0\);_(* &quot;-&quot;??_);_(@_)">
                  <c:v>10956485737.021601</c:v>
                </c:pt>
                <c:pt idx="489" formatCode="_(* #,##0_);_(* \(#,##0\);_(* &quot;-&quot;??_);_(@_)">
                  <c:v>10970543598.3456</c:v>
                </c:pt>
                <c:pt idx="490" formatCode="_(* #,##0_);_(* \(#,##0\);_(* &quot;-&quot;??_);_(@_)">
                  <c:v>11083202547.2742</c:v>
                </c:pt>
                <c:pt idx="491" formatCode="_(* #,##0_);_(* \(#,##0\);_(* &quot;-&quot;??_);_(@_)">
                  <c:v>11073586008.157101</c:v>
                </c:pt>
                <c:pt idx="492" formatCode="_(* #,##0_);_(* \(#,##0\);_(* &quot;-&quot;??_);_(@_)">
                  <c:v>9933749428.5618305</c:v>
                </c:pt>
                <c:pt idx="493" formatCode="_(* #,##0_);_(* \(#,##0\);_(* &quot;-&quot;??_);_(@_)">
                  <c:v>8877620792.5797596</c:v>
                </c:pt>
                <c:pt idx="494" formatCode="_(* #,##0_);_(* \(#,##0\);_(* &quot;-&quot;??_);_(@_)">
                  <c:v>6519612715.3805103</c:v>
                </c:pt>
                <c:pt idx="495" formatCode="_(* #,##0_);_(* \(#,##0\);_(* &quot;-&quot;??_);_(@_)">
                  <c:v>4811006465.7988901</c:v>
                </c:pt>
                <c:pt idx="496" formatCode="_(* #,##0_);_(* \(#,##0\);_(* &quot;-&quot;??_);_(@_)">
                  <c:v>2728076428.3117499</c:v>
                </c:pt>
                <c:pt idx="497" formatCode="_(* #,##0_);_(* \(#,##0\);_(* &quot;-&quot;??_);_(@_)">
                  <c:v>1674690575.69853</c:v>
                </c:pt>
                <c:pt idx="498" formatCode="_(* #,##0_);_(* \(#,##0\);_(* &quot;-&quot;??_);_(@_)">
                  <c:v>1452528144.5035801</c:v>
                </c:pt>
                <c:pt idx="499" formatCode="_(* #,##0_);_(* \(#,##0\);_(* &quot;-&quot;??_);_(@_)">
                  <c:v>1415559772.8603799</c:v>
                </c:pt>
                <c:pt idx="500" formatCode="_(* #,##0_);_(* \(#,##0\);_(* &quot;-&quot;??_);_(@_)">
                  <c:v>1330618550.4893501</c:v>
                </c:pt>
                <c:pt idx="501" formatCode="_(* #,##0_);_(* \(#,##0\);_(* &quot;-&quot;??_);_(@_)">
                  <c:v>1163242541.2511001</c:v>
                </c:pt>
              </c:numCache>
            </c:numRef>
          </c:yVal>
          <c:smooth val="0"/>
          <c:extLst>
            <c:ext xmlns:c16="http://schemas.microsoft.com/office/drawing/2014/chart" uri="{C3380CC4-5D6E-409C-BE32-E72D297353CC}">
              <c16:uniqueId val="{00000006-D135-114F-A07A-3A8FB4BA980B}"/>
            </c:ext>
          </c:extLst>
        </c:ser>
        <c:dLbls>
          <c:showLegendKey val="0"/>
          <c:showVal val="0"/>
          <c:showCatName val="0"/>
          <c:showSerName val="0"/>
          <c:showPercent val="0"/>
          <c:showBubbleSize val="0"/>
        </c:dLbls>
        <c:axId val="1690443199"/>
        <c:axId val="1704053375"/>
      </c:scatterChart>
      <c:valAx>
        <c:axId val="894669631"/>
        <c:scaling>
          <c:orientation val="minMax"/>
          <c:max val="44685"/>
          <c:min val="44197"/>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valAx>
        <c:axId val="1704053375"/>
        <c:scaling>
          <c:orientation val="minMax"/>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1690443199"/>
        <c:crosses val="max"/>
        <c:crossBetween val="midCat"/>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valAx>
        <c:axId val="1690443199"/>
        <c:scaling>
          <c:orientation val="minMax"/>
        </c:scaling>
        <c:delete val="1"/>
        <c:axPos val="b"/>
        <c:numFmt formatCode="m/d/yy" sourceLinked="1"/>
        <c:majorTickMark val="out"/>
        <c:minorTickMark val="none"/>
        <c:tickLblPos val="nextTo"/>
        <c:crossAx val="1704053375"/>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95747705714074E-2"/>
          <c:y val="3.6028247341062594E-2"/>
          <c:w val="0.92715087406402541"/>
          <c:h val="0.85211449845738929"/>
        </c:manualLayout>
      </c:layout>
      <c:lineChart>
        <c:grouping val="standard"/>
        <c:varyColors val="0"/>
        <c:ser>
          <c:idx val="1"/>
          <c:order val="1"/>
          <c:tx>
            <c:strRef>
              <c:f>Sheet1!$C$1</c:f>
              <c:strCache>
                <c:ptCount val="1"/>
                <c:pt idx="0">
                  <c:v> Luna </c:v>
                </c:pt>
              </c:strCache>
            </c:strRef>
          </c:tx>
          <c:spPr>
            <a:ln w="28575" cap="rnd">
              <a:solidFill>
                <a:schemeClr val="accent3"/>
              </a:solidFill>
              <a:round/>
            </a:ln>
            <a:effectLst/>
          </c:spPr>
          <c:marker>
            <c:symbol val="none"/>
          </c:marker>
          <c:cat>
            <c:numRef>
              <c:f>Sheet1!$A$2:$A$244</c:f>
              <c:numCache>
                <c:formatCode>[$-409]m/d/yy\ h:mm\ AM/PM;@</c:formatCode>
                <c:ptCount val="243"/>
                <c:pt idx="0">
                  <c:v>44684.882597488424</c:v>
                </c:pt>
                <c:pt idx="1">
                  <c:v>44684.924188113422</c:v>
                </c:pt>
                <c:pt idx="2">
                  <c:v>44684.965609016203</c:v>
                </c:pt>
                <c:pt idx="3">
                  <c:v>44685.00760305555</c:v>
                </c:pt>
                <c:pt idx="4">
                  <c:v>44685.049540995373</c:v>
                </c:pt>
                <c:pt idx="5">
                  <c:v>44685.090612916669</c:v>
                </c:pt>
                <c:pt idx="6">
                  <c:v>44685.132300335652</c:v>
                </c:pt>
                <c:pt idx="7">
                  <c:v>44685.174244513888</c:v>
                </c:pt>
                <c:pt idx="8">
                  <c:v>44685.215826203705</c:v>
                </c:pt>
                <c:pt idx="9">
                  <c:v>44685.257509687501</c:v>
                </c:pt>
                <c:pt idx="10">
                  <c:v>44685.299032777781</c:v>
                </c:pt>
                <c:pt idx="11">
                  <c:v>44685.340906863421</c:v>
                </c:pt>
                <c:pt idx="12">
                  <c:v>44685.388436354166</c:v>
                </c:pt>
                <c:pt idx="13">
                  <c:v>44685.424270324074</c:v>
                </c:pt>
                <c:pt idx="14">
                  <c:v>44685.465725300921</c:v>
                </c:pt>
                <c:pt idx="15">
                  <c:v>44685.507710023143</c:v>
                </c:pt>
                <c:pt idx="16">
                  <c:v>44685.549205451389</c:v>
                </c:pt>
                <c:pt idx="17">
                  <c:v>44685.590957210647</c:v>
                </c:pt>
                <c:pt idx="18">
                  <c:v>44685.632938587965</c:v>
                </c:pt>
                <c:pt idx="19">
                  <c:v>44685.67422173611</c:v>
                </c:pt>
                <c:pt idx="20">
                  <c:v>44685.715567002313</c:v>
                </c:pt>
                <c:pt idx="21">
                  <c:v>44685.757704999996</c:v>
                </c:pt>
                <c:pt idx="22">
                  <c:v>44685.798950439814</c:v>
                </c:pt>
                <c:pt idx="23">
                  <c:v>44685.841192453707</c:v>
                </c:pt>
                <c:pt idx="24">
                  <c:v>44685.882303888888</c:v>
                </c:pt>
                <c:pt idx="25">
                  <c:v>44685.924753703701</c:v>
                </c:pt>
                <c:pt idx="26">
                  <c:v>44685.965721597226</c:v>
                </c:pt>
                <c:pt idx="27">
                  <c:v>44686.008104259265</c:v>
                </c:pt>
                <c:pt idx="28">
                  <c:v>44686.049348171291</c:v>
                </c:pt>
                <c:pt idx="29">
                  <c:v>44686.090846631945</c:v>
                </c:pt>
                <c:pt idx="30">
                  <c:v>44686.13289627315</c:v>
                </c:pt>
                <c:pt idx="31">
                  <c:v>44686.17386678241</c:v>
                </c:pt>
                <c:pt idx="32">
                  <c:v>44686.216272002319</c:v>
                </c:pt>
                <c:pt idx="33">
                  <c:v>44686.257775555554</c:v>
                </c:pt>
                <c:pt idx="34">
                  <c:v>44686.29914447917</c:v>
                </c:pt>
                <c:pt idx="35">
                  <c:v>44686.340984236114</c:v>
                </c:pt>
                <c:pt idx="36">
                  <c:v>44686.382837407407</c:v>
                </c:pt>
                <c:pt idx="37">
                  <c:v>44686.424638113429</c:v>
                </c:pt>
                <c:pt idx="38">
                  <c:v>44686.466388877314</c:v>
                </c:pt>
                <c:pt idx="39">
                  <c:v>44686.507449756944</c:v>
                </c:pt>
                <c:pt idx="40">
                  <c:v>44686.549428854167</c:v>
                </c:pt>
                <c:pt idx="41">
                  <c:v>44686.590647407407</c:v>
                </c:pt>
                <c:pt idx="42">
                  <c:v>44686.632805752313</c:v>
                </c:pt>
                <c:pt idx="43">
                  <c:v>44686.674115868052</c:v>
                </c:pt>
                <c:pt idx="44">
                  <c:v>44686.716118784723</c:v>
                </c:pt>
                <c:pt idx="45">
                  <c:v>44686.757901689816</c:v>
                </c:pt>
                <c:pt idx="46">
                  <c:v>44686.799203333328</c:v>
                </c:pt>
                <c:pt idx="47">
                  <c:v>44686.841398321762</c:v>
                </c:pt>
                <c:pt idx="48">
                  <c:v>44686.882720821755</c:v>
                </c:pt>
                <c:pt idx="49">
                  <c:v>44686.924333472227</c:v>
                </c:pt>
                <c:pt idx="50">
                  <c:v>44686.965582395831</c:v>
                </c:pt>
                <c:pt idx="51">
                  <c:v>44687.008049525466</c:v>
                </c:pt>
                <c:pt idx="52">
                  <c:v>44687.044011458333</c:v>
                </c:pt>
                <c:pt idx="53">
                  <c:v>44687.084704849534</c:v>
                </c:pt>
                <c:pt idx="54">
                  <c:v>44687.127636041667</c:v>
                </c:pt>
                <c:pt idx="55">
                  <c:v>44687.16879575231</c:v>
                </c:pt>
                <c:pt idx="56">
                  <c:v>44687.210846296293</c:v>
                </c:pt>
                <c:pt idx="57">
                  <c:v>44687.25251849537</c:v>
                </c:pt>
                <c:pt idx="58">
                  <c:v>44687.293728356482</c:v>
                </c:pt>
                <c:pt idx="59">
                  <c:v>44687.335258240739</c:v>
                </c:pt>
                <c:pt idx="60">
                  <c:v>44687.377929178241</c:v>
                </c:pt>
                <c:pt idx="61">
                  <c:v>44687.419101064814</c:v>
                </c:pt>
                <c:pt idx="62">
                  <c:v>44687.4607521875</c:v>
                </c:pt>
                <c:pt idx="63">
                  <c:v>44687.502744201389</c:v>
                </c:pt>
                <c:pt idx="64">
                  <c:v>44687.542017268519</c:v>
                </c:pt>
                <c:pt idx="65">
                  <c:v>44687.585851805554</c:v>
                </c:pt>
                <c:pt idx="66">
                  <c:v>44687.626940601855</c:v>
                </c:pt>
                <c:pt idx="67">
                  <c:v>44687.668057511575</c:v>
                </c:pt>
                <c:pt idx="68">
                  <c:v>44687.709824398145</c:v>
                </c:pt>
                <c:pt idx="69">
                  <c:v>44687.751497824072</c:v>
                </c:pt>
                <c:pt idx="70">
                  <c:v>44687.793075289352</c:v>
                </c:pt>
                <c:pt idx="71">
                  <c:v>44687.835641134254</c:v>
                </c:pt>
                <c:pt idx="72">
                  <c:v>44687.877798136571</c:v>
                </c:pt>
                <c:pt idx="73">
                  <c:v>44687.919611620368</c:v>
                </c:pt>
                <c:pt idx="74">
                  <c:v>44687.96118658565</c:v>
                </c:pt>
                <c:pt idx="75">
                  <c:v>44688.002905069443</c:v>
                </c:pt>
                <c:pt idx="76">
                  <c:v>44688.045209814816</c:v>
                </c:pt>
                <c:pt idx="77">
                  <c:v>44688.085519074069</c:v>
                </c:pt>
                <c:pt idx="78">
                  <c:v>44688.126273819449</c:v>
                </c:pt>
                <c:pt idx="79">
                  <c:v>44688.168081365744</c:v>
                </c:pt>
                <c:pt idx="80">
                  <c:v>44688.210744872689</c:v>
                </c:pt>
                <c:pt idx="81">
                  <c:v>44688.252527407407</c:v>
                </c:pt>
                <c:pt idx="82">
                  <c:v>44688.2928000463</c:v>
                </c:pt>
                <c:pt idx="83">
                  <c:v>44688.336163726854</c:v>
                </c:pt>
                <c:pt idx="84">
                  <c:v>44688.379056134261</c:v>
                </c:pt>
                <c:pt idx="85">
                  <c:v>44688.419049467593</c:v>
                </c:pt>
                <c:pt idx="86">
                  <c:v>44688.460044918982</c:v>
                </c:pt>
                <c:pt idx="87">
                  <c:v>44688.501215856479</c:v>
                </c:pt>
                <c:pt idx="88">
                  <c:v>44688.544020902773</c:v>
                </c:pt>
                <c:pt idx="89">
                  <c:v>44688.584913819446</c:v>
                </c:pt>
                <c:pt idx="90">
                  <c:v>44688.626621574076</c:v>
                </c:pt>
                <c:pt idx="91">
                  <c:v>44688.672243912035</c:v>
                </c:pt>
                <c:pt idx="92">
                  <c:v>44688.713919814814</c:v>
                </c:pt>
                <c:pt idx="93">
                  <c:v>44688.75569711806</c:v>
                </c:pt>
                <c:pt idx="94">
                  <c:v>44688.795494548613</c:v>
                </c:pt>
                <c:pt idx="95">
                  <c:v>44688.83725788194</c:v>
                </c:pt>
                <c:pt idx="96">
                  <c:v>44688.876511666662</c:v>
                </c:pt>
                <c:pt idx="97">
                  <c:v>44688.918413634259</c:v>
                </c:pt>
                <c:pt idx="98">
                  <c:v>44688.960886504632</c:v>
                </c:pt>
                <c:pt idx="99">
                  <c:v>44689.003030613429</c:v>
                </c:pt>
                <c:pt idx="100">
                  <c:v>44689.042003773153</c:v>
                </c:pt>
                <c:pt idx="101">
                  <c:v>44689.083821956017</c:v>
                </c:pt>
                <c:pt idx="102">
                  <c:v>44689.125154745372</c:v>
                </c:pt>
                <c:pt idx="103">
                  <c:v>44689.16787701389</c:v>
                </c:pt>
                <c:pt idx="104">
                  <c:v>44689.209322662035</c:v>
                </c:pt>
                <c:pt idx="105">
                  <c:v>44689.250299722218</c:v>
                </c:pt>
                <c:pt idx="106">
                  <c:v>44689.293286458334</c:v>
                </c:pt>
                <c:pt idx="107">
                  <c:v>44689.334709282411</c:v>
                </c:pt>
                <c:pt idx="108">
                  <c:v>44689.376255625</c:v>
                </c:pt>
                <c:pt idx="109">
                  <c:v>44689.41791319444</c:v>
                </c:pt>
                <c:pt idx="110">
                  <c:v>44689.459728217596</c:v>
                </c:pt>
                <c:pt idx="111">
                  <c:v>44689.501419224536</c:v>
                </c:pt>
                <c:pt idx="112">
                  <c:v>44689.542801307871</c:v>
                </c:pt>
                <c:pt idx="113">
                  <c:v>44689.584154849537</c:v>
                </c:pt>
                <c:pt idx="114">
                  <c:v>44689.626144872687</c:v>
                </c:pt>
                <c:pt idx="115">
                  <c:v>44689.667517083333</c:v>
                </c:pt>
                <c:pt idx="116">
                  <c:v>44689.708742835646</c:v>
                </c:pt>
                <c:pt idx="117">
                  <c:v>44689.750171793981</c:v>
                </c:pt>
                <c:pt idx="118">
                  <c:v>44689.792871620375</c:v>
                </c:pt>
                <c:pt idx="119">
                  <c:v>44689.834832118053</c:v>
                </c:pt>
                <c:pt idx="120">
                  <c:v>44689.876155266204</c:v>
                </c:pt>
                <c:pt idx="121">
                  <c:v>44689.917659479164</c:v>
                </c:pt>
                <c:pt idx="122">
                  <c:v>44689.959852673608</c:v>
                </c:pt>
                <c:pt idx="123">
                  <c:v>44690.001534409719</c:v>
                </c:pt>
                <c:pt idx="124">
                  <c:v>44690.04194855324</c:v>
                </c:pt>
                <c:pt idx="125">
                  <c:v>44690.084144004628</c:v>
                </c:pt>
                <c:pt idx="126">
                  <c:v>44690.125687361113</c:v>
                </c:pt>
                <c:pt idx="127">
                  <c:v>44690.167144108796</c:v>
                </c:pt>
                <c:pt idx="128">
                  <c:v>44690.208891018519</c:v>
                </c:pt>
                <c:pt idx="129">
                  <c:v>44690.250742256947</c:v>
                </c:pt>
                <c:pt idx="130">
                  <c:v>44690.292691122682</c:v>
                </c:pt>
                <c:pt idx="131">
                  <c:v>44690.335116400463</c:v>
                </c:pt>
                <c:pt idx="132">
                  <c:v>44690.375842557871</c:v>
                </c:pt>
                <c:pt idx="133">
                  <c:v>44690.416890902779</c:v>
                </c:pt>
                <c:pt idx="134">
                  <c:v>44690.460546562499</c:v>
                </c:pt>
                <c:pt idx="135">
                  <c:v>44690.50232615741</c:v>
                </c:pt>
                <c:pt idx="136">
                  <c:v>44690.54193994213</c:v>
                </c:pt>
                <c:pt idx="137">
                  <c:v>44690.585550416668</c:v>
                </c:pt>
                <c:pt idx="138">
                  <c:v>44690.626070879633</c:v>
                </c:pt>
                <c:pt idx="139">
                  <c:v>44690.667647546295</c:v>
                </c:pt>
                <c:pt idx="140">
                  <c:v>44690.710577152779</c:v>
                </c:pt>
                <c:pt idx="141">
                  <c:v>44690.752014780097</c:v>
                </c:pt>
                <c:pt idx="142">
                  <c:v>44690.792930011579</c:v>
                </c:pt>
                <c:pt idx="143">
                  <c:v>44690.833556319441</c:v>
                </c:pt>
                <c:pt idx="144">
                  <c:v>44690.87537548611</c:v>
                </c:pt>
                <c:pt idx="145">
                  <c:v>44690.916696782406</c:v>
                </c:pt>
                <c:pt idx="146">
                  <c:v>44690.959700324078</c:v>
                </c:pt>
                <c:pt idx="147">
                  <c:v>44691.000536064814</c:v>
                </c:pt>
                <c:pt idx="148">
                  <c:v>44691.042569074074</c:v>
                </c:pt>
                <c:pt idx="149">
                  <c:v>44691.083665821759</c:v>
                </c:pt>
                <c:pt idx="150">
                  <c:v>44691.126640717594</c:v>
                </c:pt>
                <c:pt idx="151">
                  <c:v>44691.166944108802</c:v>
                </c:pt>
                <c:pt idx="152">
                  <c:v>44691.208617129625</c:v>
                </c:pt>
                <c:pt idx="153">
                  <c:v>44691.251142731482</c:v>
                </c:pt>
                <c:pt idx="154">
                  <c:v>44691.293133275467</c:v>
                </c:pt>
                <c:pt idx="155">
                  <c:v>44691.333729247686</c:v>
                </c:pt>
                <c:pt idx="156">
                  <c:v>44691.37622017361</c:v>
                </c:pt>
                <c:pt idx="157">
                  <c:v>44691.417909178243</c:v>
                </c:pt>
                <c:pt idx="158">
                  <c:v>44691.460788888886</c:v>
                </c:pt>
                <c:pt idx="159">
                  <c:v>44691.501183622684</c:v>
                </c:pt>
                <c:pt idx="160">
                  <c:v>44691.543325775463</c:v>
                </c:pt>
                <c:pt idx="161">
                  <c:v>44691.58430855324</c:v>
                </c:pt>
                <c:pt idx="162">
                  <c:v>44691.625229050929</c:v>
                </c:pt>
                <c:pt idx="163">
                  <c:v>44691.668170914352</c:v>
                </c:pt>
                <c:pt idx="164">
                  <c:v>44691.709607893514</c:v>
                </c:pt>
                <c:pt idx="165">
                  <c:v>44691.751070543978</c:v>
                </c:pt>
                <c:pt idx="166">
                  <c:v>44691.792669525465</c:v>
                </c:pt>
                <c:pt idx="167">
                  <c:v>44691.833450682869</c:v>
                </c:pt>
                <c:pt idx="168">
                  <c:v>44691.876720439817</c:v>
                </c:pt>
                <c:pt idx="169">
                  <c:v>44691.919300104171</c:v>
                </c:pt>
                <c:pt idx="170">
                  <c:v>44691.95847331018</c:v>
                </c:pt>
                <c:pt idx="171">
                  <c:v>44692.001632280095</c:v>
                </c:pt>
                <c:pt idx="172">
                  <c:v>44692.047005821762</c:v>
                </c:pt>
                <c:pt idx="173">
                  <c:v>44692.08431273148</c:v>
                </c:pt>
                <c:pt idx="174">
                  <c:v>44692.126580405093</c:v>
                </c:pt>
                <c:pt idx="175">
                  <c:v>44692.168766724542</c:v>
                </c:pt>
                <c:pt idx="176">
                  <c:v>44692.208558171296</c:v>
                </c:pt>
                <c:pt idx="177">
                  <c:v>44692.25104116898</c:v>
                </c:pt>
                <c:pt idx="178">
                  <c:v>44692.293240949075</c:v>
                </c:pt>
                <c:pt idx="179">
                  <c:v>44692.333707604164</c:v>
                </c:pt>
                <c:pt idx="180">
                  <c:v>44692.376955011576</c:v>
                </c:pt>
                <c:pt idx="181">
                  <c:v>44692.417251597217</c:v>
                </c:pt>
                <c:pt idx="182">
                  <c:v>44692.46089224537</c:v>
                </c:pt>
                <c:pt idx="183">
                  <c:v>44692.501960069443</c:v>
                </c:pt>
                <c:pt idx="184">
                  <c:v>44692.543759155087</c:v>
                </c:pt>
                <c:pt idx="185">
                  <c:v>44692.585848101851</c:v>
                </c:pt>
                <c:pt idx="186">
                  <c:v>44692.627532777777</c:v>
                </c:pt>
                <c:pt idx="187">
                  <c:v>44692.672621863429</c:v>
                </c:pt>
                <c:pt idx="188">
                  <c:v>44692.71533550926</c:v>
                </c:pt>
                <c:pt idx="189">
                  <c:v>44692.752903692133</c:v>
                </c:pt>
                <c:pt idx="190">
                  <c:v>44692.801162754629</c:v>
                </c:pt>
                <c:pt idx="191">
                  <c:v>44692.834243483798</c:v>
                </c:pt>
                <c:pt idx="192">
                  <c:v>44692.882619988421</c:v>
                </c:pt>
                <c:pt idx="193">
                  <c:v>44692.91813888889</c:v>
                </c:pt>
                <c:pt idx="194">
                  <c:v>44692.95967729167</c:v>
                </c:pt>
                <c:pt idx="195">
                  <c:v>44693.009448541663</c:v>
                </c:pt>
                <c:pt idx="196">
                  <c:v>44693.051341238424</c:v>
                </c:pt>
                <c:pt idx="197">
                  <c:v>44693.09157128472</c:v>
                </c:pt>
                <c:pt idx="198">
                  <c:v>44693.125081481485</c:v>
                </c:pt>
                <c:pt idx="199">
                  <c:v>44693.168398935188</c:v>
                </c:pt>
                <c:pt idx="200">
                  <c:v>44693.213635752312</c:v>
                </c:pt>
                <c:pt idx="201">
                  <c:v>44693.250475949069</c:v>
                </c:pt>
                <c:pt idx="202">
                  <c:v>44693.293318402779</c:v>
                </c:pt>
                <c:pt idx="203">
                  <c:v>44693.334294062501</c:v>
                </c:pt>
                <c:pt idx="204">
                  <c:v>44693.375975949079</c:v>
                </c:pt>
                <c:pt idx="205">
                  <c:v>44693.417065798611</c:v>
                </c:pt>
                <c:pt idx="206">
                  <c:v>44693.458549120369</c:v>
                </c:pt>
                <c:pt idx="207">
                  <c:v>44693.501328831015</c:v>
                </c:pt>
                <c:pt idx="208">
                  <c:v>44693.542897430554</c:v>
                </c:pt>
                <c:pt idx="209">
                  <c:v>44693.583987696758</c:v>
                </c:pt>
                <c:pt idx="210">
                  <c:v>44693.626450324075</c:v>
                </c:pt>
                <c:pt idx="211">
                  <c:v>44693.667999363424</c:v>
                </c:pt>
                <c:pt idx="212">
                  <c:v>44693.709455324075</c:v>
                </c:pt>
                <c:pt idx="213">
                  <c:v>44693.753156851853</c:v>
                </c:pt>
                <c:pt idx="214">
                  <c:v>44693.792906076385</c:v>
                </c:pt>
                <c:pt idx="215">
                  <c:v>44693.834694641206</c:v>
                </c:pt>
                <c:pt idx="216">
                  <c:v>44693.876275254632</c:v>
                </c:pt>
                <c:pt idx="217">
                  <c:v>44693.918818113423</c:v>
                </c:pt>
                <c:pt idx="218">
                  <c:v>44693.959178449077</c:v>
                </c:pt>
                <c:pt idx="219">
                  <c:v>44694.000681562495</c:v>
                </c:pt>
                <c:pt idx="220">
                  <c:v>44694.04360881944</c:v>
                </c:pt>
                <c:pt idx="221">
                  <c:v>44694.084983935187</c:v>
                </c:pt>
                <c:pt idx="222">
                  <c:v>44694.12750962963</c:v>
                </c:pt>
                <c:pt idx="223">
                  <c:v>44694.168860474536</c:v>
                </c:pt>
                <c:pt idx="224">
                  <c:v>44694.208680231481</c:v>
                </c:pt>
                <c:pt idx="225">
                  <c:v>44694.252245451389</c:v>
                </c:pt>
                <c:pt idx="226">
                  <c:v>44694.292565324075</c:v>
                </c:pt>
                <c:pt idx="227">
                  <c:v>44694.335435046298</c:v>
                </c:pt>
                <c:pt idx="228">
                  <c:v>44694.375901979161</c:v>
                </c:pt>
                <c:pt idx="229">
                  <c:v>44694.418214305551</c:v>
                </c:pt>
                <c:pt idx="230">
                  <c:v>44694.460416111113</c:v>
                </c:pt>
                <c:pt idx="231">
                  <c:v>44694.501178125</c:v>
                </c:pt>
                <c:pt idx="232">
                  <c:v>44694.541941655094</c:v>
                </c:pt>
                <c:pt idx="233">
                  <c:v>44694.584789490742</c:v>
                </c:pt>
                <c:pt idx="234">
                  <c:v>44694.627038981482</c:v>
                </c:pt>
                <c:pt idx="235">
                  <c:v>44694.668986180557</c:v>
                </c:pt>
                <c:pt idx="236">
                  <c:v>44694.709768148146</c:v>
                </c:pt>
                <c:pt idx="237">
                  <c:v>44694.751858113421</c:v>
                </c:pt>
                <c:pt idx="238">
                  <c:v>44694.793228449074</c:v>
                </c:pt>
                <c:pt idx="239">
                  <c:v>44694.83334975694</c:v>
                </c:pt>
                <c:pt idx="240">
                  <c:v>44694.876703576389</c:v>
                </c:pt>
                <c:pt idx="241">
                  <c:v>44694.917608483796</c:v>
                </c:pt>
                <c:pt idx="242">
                  <c:v>44694.959725833338</c:v>
                </c:pt>
              </c:numCache>
            </c:numRef>
          </c:cat>
          <c:val>
            <c:numRef>
              <c:f>Sheet1!$C$2:$C$244</c:f>
              <c:numCache>
                <c:formatCode>_("$"* #,##0.0000_);_("$"* \(#,##0.0000\);_("$"* "-"??_);_(@_)</c:formatCode>
                <c:ptCount val="243"/>
                <c:pt idx="0">
                  <c:v>81.522931768919506</c:v>
                </c:pt>
                <c:pt idx="1">
                  <c:v>82.290452453849298</c:v>
                </c:pt>
                <c:pt idx="2">
                  <c:v>82.765097017169396</c:v>
                </c:pt>
                <c:pt idx="3">
                  <c:v>82.669063795396099</c:v>
                </c:pt>
                <c:pt idx="4">
                  <c:v>82.604801286815004</c:v>
                </c:pt>
                <c:pt idx="5">
                  <c:v>82.477239841930697</c:v>
                </c:pt>
                <c:pt idx="6">
                  <c:v>82.865120253365404</c:v>
                </c:pt>
                <c:pt idx="7">
                  <c:v>83.495217196421095</c:v>
                </c:pt>
                <c:pt idx="8">
                  <c:v>83.285915722768806</c:v>
                </c:pt>
                <c:pt idx="9">
                  <c:v>83.515711623270704</c:v>
                </c:pt>
                <c:pt idx="10">
                  <c:v>84.622965793291101</c:v>
                </c:pt>
                <c:pt idx="11">
                  <c:v>84.851205237471902</c:v>
                </c:pt>
                <c:pt idx="12">
                  <c:v>86.544042227524898</c:v>
                </c:pt>
                <c:pt idx="13">
                  <c:v>86.182176506822302</c:v>
                </c:pt>
                <c:pt idx="14">
                  <c:v>86.953591832419605</c:v>
                </c:pt>
                <c:pt idx="15">
                  <c:v>87.039541876762897</c:v>
                </c:pt>
                <c:pt idx="16">
                  <c:v>85.544107103529299</c:v>
                </c:pt>
                <c:pt idx="17">
                  <c:v>84.619211938513899</c:v>
                </c:pt>
                <c:pt idx="18">
                  <c:v>84.1270119688444</c:v>
                </c:pt>
                <c:pt idx="19">
                  <c:v>84.059176233694402</c:v>
                </c:pt>
                <c:pt idx="20">
                  <c:v>84.483595531423802</c:v>
                </c:pt>
                <c:pt idx="21">
                  <c:v>84.185260875095906</c:v>
                </c:pt>
                <c:pt idx="22">
                  <c:v>86.631491537306104</c:v>
                </c:pt>
                <c:pt idx="23">
                  <c:v>87.744885423365403</c:v>
                </c:pt>
                <c:pt idx="24">
                  <c:v>87.221321659654507</c:v>
                </c:pt>
                <c:pt idx="25">
                  <c:v>86.368842389767806</c:v>
                </c:pt>
                <c:pt idx="26">
                  <c:v>86.157095288371806</c:v>
                </c:pt>
                <c:pt idx="27">
                  <c:v>86.136037082838996</c:v>
                </c:pt>
                <c:pt idx="28">
                  <c:v>86.051377941365701</c:v>
                </c:pt>
                <c:pt idx="29">
                  <c:v>87.079677696754302</c:v>
                </c:pt>
                <c:pt idx="30">
                  <c:v>87.358113268862397</c:v>
                </c:pt>
                <c:pt idx="31">
                  <c:v>86.929626209542704</c:v>
                </c:pt>
                <c:pt idx="32">
                  <c:v>87.106586235558296</c:v>
                </c:pt>
                <c:pt idx="33">
                  <c:v>86.415550296359001</c:v>
                </c:pt>
                <c:pt idx="34">
                  <c:v>86.034647309032195</c:v>
                </c:pt>
                <c:pt idx="35">
                  <c:v>86.220641473456794</c:v>
                </c:pt>
                <c:pt idx="36">
                  <c:v>85.382483772502695</c:v>
                </c:pt>
                <c:pt idx="37">
                  <c:v>85.240974813983797</c:v>
                </c:pt>
                <c:pt idx="38">
                  <c:v>85.679271422486593</c:v>
                </c:pt>
                <c:pt idx="39">
                  <c:v>85.423117102188797</c:v>
                </c:pt>
                <c:pt idx="40">
                  <c:v>85.6720079733266</c:v>
                </c:pt>
                <c:pt idx="41">
                  <c:v>84.078166041918095</c:v>
                </c:pt>
                <c:pt idx="42">
                  <c:v>82.207494030366306</c:v>
                </c:pt>
                <c:pt idx="43">
                  <c:v>79.826740674402998</c:v>
                </c:pt>
                <c:pt idx="44">
                  <c:v>81.175022647906502</c:v>
                </c:pt>
                <c:pt idx="45">
                  <c:v>80.948454340107403</c:v>
                </c:pt>
                <c:pt idx="46">
                  <c:v>79.920651978817403</c:v>
                </c:pt>
                <c:pt idx="47">
                  <c:v>81.198832431152695</c:v>
                </c:pt>
                <c:pt idx="48">
                  <c:v>81.628288239581295</c:v>
                </c:pt>
                <c:pt idx="49">
                  <c:v>82.525756749164401</c:v>
                </c:pt>
                <c:pt idx="50">
                  <c:v>82.546959139833206</c:v>
                </c:pt>
                <c:pt idx="51">
                  <c:v>82.607076364399305</c:v>
                </c:pt>
                <c:pt idx="52">
                  <c:v>81.733410201666004</c:v>
                </c:pt>
                <c:pt idx="53">
                  <c:v>81.733410201666004</c:v>
                </c:pt>
                <c:pt idx="54">
                  <c:v>81.323462913038298</c:v>
                </c:pt>
                <c:pt idx="55">
                  <c:v>81.323462913038298</c:v>
                </c:pt>
                <c:pt idx="56">
                  <c:v>80.453928381180802</c:v>
                </c:pt>
                <c:pt idx="57">
                  <c:v>81.080239588015303</c:v>
                </c:pt>
                <c:pt idx="58">
                  <c:v>80.585375986514293</c:v>
                </c:pt>
                <c:pt idx="59">
                  <c:v>80.585375986514293</c:v>
                </c:pt>
                <c:pt idx="60">
                  <c:v>80.436402226083501</c:v>
                </c:pt>
                <c:pt idx="61">
                  <c:v>80.9543662034758</c:v>
                </c:pt>
                <c:pt idx="62">
                  <c:v>80.241731879614207</c:v>
                </c:pt>
                <c:pt idx="63">
                  <c:v>79.942265360857604</c:v>
                </c:pt>
                <c:pt idx="64">
                  <c:v>79.942265360857604</c:v>
                </c:pt>
                <c:pt idx="65">
                  <c:v>78.100582171587703</c:v>
                </c:pt>
                <c:pt idx="66">
                  <c:v>78.100582171587703</c:v>
                </c:pt>
                <c:pt idx="67">
                  <c:v>79.941072204815697</c:v>
                </c:pt>
                <c:pt idx="68">
                  <c:v>80.541346695753703</c:v>
                </c:pt>
                <c:pt idx="69">
                  <c:v>80.050362485212602</c:v>
                </c:pt>
                <c:pt idx="70">
                  <c:v>80.050362485212602</c:v>
                </c:pt>
                <c:pt idx="71">
                  <c:v>79.874140742988502</c:v>
                </c:pt>
                <c:pt idx="72">
                  <c:v>79.469843038046207</c:v>
                </c:pt>
                <c:pt idx="73">
                  <c:v>78.7790622405047</c:v>
                </c:pt>
                <c:pt idx="74">
                  <c:v>78.550638235609995</c:v>
                </c:pt>
                <c:pt idx="75">
                  <c:v>77.487932709318201</c:v>
                </c:pt>
                <c:pt idx="76">
                  <c:v>76.961871974405199</c:v>
                </c:pt>
                <c:pt idx="77">
                  <c:v>76.961871974405199</c:v>
                </c:pt>
                <c:pt idx="78">
                  <c:v>76.480443315679096</c:v>
                </c:pt>
                <c:pt idx="79">
                  <c:v>76.160421791536606</c:v>
                </c:pt>
                <c:pt idx="80">
                  <c:v>73.222299052344297</c:v>
                </c:pt>
                <c:pt idx="81">
                  <c:v>73.222299052344297</c:v>
                </c:pt>
                <c:pt idx="82">
                  <c:v>73.293546912625999</c:v>
                </c:pt>
                <c:pt idx="83">
                  <c:v>72.433149136338699</c:v>
                </c:pt>
                <c:pt idx="84">
                  <c:v>73.601852315033398</c:v>
                </c:pt>
                <c:pt idx="85">
                  <c:v>73.366257160235193</c:v>
                </c:pt>
                <c:pt idx="86">
                  <c:v>73.366257160235193</c:v>
                </c:pt>
                <c:pt idx="87">
                  <c:v>73.886641178341506</c:v>
                </c:pt>
                <c:pt idx="88">
                  <c:v>73.514255254149106</c:v>
                </c:pt>
                <c:pt idx="89">
                  <c:v>73.514255254149106</c:v>
                </c:pt>
                <c:pt idx="90">
                  <c:v>72.934490535903606</c:v>
                </c:pt>
                <c:pt idx="91">
                  <c:v>73.534046738941896</c:v>
                </c:pt>
                <c:pt idx="92">
                  <c:v>73.135858157965203</c:v>
                </c:pt>
                <c:pt idx="93">
                  <c:v>72.8480869339039</c:v>
                </c:pt>
                <c:pt idx="94">
                  <c:v>72.649645999071097</c:v>
                </c:pt>
                <c:pt idx="95">
                  <c:v>72.553978079758394</c:v>
                </c:pt>
                <c:pt idx="96">
                  <c:v>70.841320474328498</c:v>
                </c:pt>
                <c:pt idx="97">
                  <c:v>67.521163179721199</c:v>
                </c:pt>
                <c:pt idx="98">
                  <c:v>64.8774147623012</c:v>
                </c:pt>
                <c:pt idx="99">
                  <c:v>68.447352482442795</c:v>
                </c:pt>
                <c:pt idx="100">
                  <c:v>66.381352115546505</c:v>
                </c:pt>
                <c:pt idx="101">
                  <c:v>66.381352115546505</c:v>
                </c:pt>
                <c:pt idx="102">
                  <c:v>64.330672366158097</c:v>
                </c:pt>
                <c:pt idx="103">
                  <c:v>65.675652532554196</c:v>
                </c:pt>
                <c:pt idx="104">
                  <c:v>65.292120857816599</c:v>
                </c:pt>
                <c:pt idx="105">
                  <c:v>65.292120857816599</c:v>
                </c:pt>
                <c:pt idx="106">
                  <c:v>65.308136264701901</c:v>
                </c:pt>
                <c:pt idx="107">
                  <c:v>65.308136264701901</c:v>
                </c:pt>
                <c:pt idx="108">
                  <c:v>64.514945707548804</c:v>
                </c:pt>
                <c:pt idx="109">
                  <c:v>62.832591782778003</c:v>
                </c:pt>
                <c:pt idx="110">
                  <c:v>63.600707307</c:v>
                </c:pt>
                <c:pt idx="111">
                  <c:v>63.600707307</c:v>
                </c:pt>
                <c:pt idx="112">
                  <c:v>63.242806774997199</c:v>
                </c:pt>
                <c:pt idx="113">
                  <c:v>60.773931982285802</c:v>
                </c:pt>
                <c:pt idx="114">
                  <c:v>63.838060299287498</c:v>
                </c:pt>
                <c:pt idx="115">
                  <c:v>63.838060299287498</c:v>
                </c:pt>
                <c:pt idx="116">
                  <c:v>65.0446361458186</c:v>
                </c:pt>
                <c:pt idx="117">
                  <c:v>65.389716564115503</c:v>
                </c:pt>
                <c:pt idx="118">
                  <c:v>67.097491205018699</c:v>
                </c:pt>
                <c:pt idx="119">
                  <c:v>66.512778297541203</c:v>
                </c:pt>
                <c:pt idx="120">
                  <c:v>66.512778297541203</c:v>
                </c:pt>
                <c:pt idx="121">
                  <c:v>66.716856185801802</c:v>
                </c:pt>
                <c:pt idx="122">
                  <c:v>65.095242708814595</c:v>
                </c:pt>
                <c:pt idx="123">
                  <c:v>63.856416469250199</c:v>
                </c:pt>
                <c:pt idx="124">
                  <c:v>63.856416469250199</c:v>
                </c:pt>
                <c:pt idx="125">
                  <c:v>64.6885015531129</c:v>
                </c:pt>
                <c:pt idx="126">
                  <c:v>60.392411111759102</c:v>
                </c:pt>
                <c:pt idx="127">
                  <c:v>60.392411111759102</c:v>
                </c:pt>
                <c:pt idx="128">
                  <c:v>61.466598993092099</c:v>
                </c:pt>
                <c:pt idx="129">
                  <c:v>62.844762067399202</c:v>
                </c:pt>
                <c:pt idx="130">
                  <c:v>61.993164893874201</c:v>
                </c:pt>
                <c:pt idx="131">
                  <c:v>61.132937431405999</c:v>
                </c:pt>
                <c:pt idx="132">
                  <c:v>61.761620509942396</c:v>
                </c:pt>
                <c:pt idx="133">
                  <c:v>61.761620509942396</c:v>
                </c:pt>
                <c:pt idx="134">
                  <c:v>61.199791687498298</c:v>
                </c:pt>
                <c:pt idx="135">
                  <c:v>59.922696770505297</c:v>
                </c:pt>
                <c:pt idx="136">
                  <c:v>59.922696770505297</c:v>
                </c:pt>
                <c:pt idx="137">
                  <c:v>60.163611631103898</c:v>
                </c:pt>
                <c:pt idx="138">
                  <c:v>60.163611631103898</c:v>
                </c:pt>
                <c:pt idx="139">
                  <c:v>57.327852891374398</c:v>
                </c:pt>
                <c:pt idx="140">
                  <c:v>53.5976792993917</c:v>
                </c:pt>
                <c:pt idx="141">
                  <c:v>52.1255312641713</c:v>
                </c:pt>
                <c:pt idx="142">
                  <c:v>52.1255312641713</c:v>
                </c:pt>
                <c:pt idx="143">
                  <c:v>46.791003428727599</c:v>
                </c:pt>
                <c:pt idx="144">
                  <c:v>45.952329838014499</c:v>
                </c:pt>
                <c:pt idx="145">
                  <c:v>49.239472381177997</c:v>
                </c:pt>
                <c:pt idx="146">
                  <c:v>44.634013360824</c:v>
                </c:pt>
                <c:pt idx="147">
                  <c:v>41.279185364428002</c:v>
                </c:pt>
                <c:pt idx="148">
                  <c:v>35.418172386662199</c:v>
                </c:pt>
                <c:pt idx="149">
                  <c:v>35.922239266710903</c:v>
                </c:pt>
                <c:pt idx="150">
                  <c:v>31.843573978858799</c:v>
                </c:pt>
                <c:pt idx="151">
                  <c:v>31.843573978858799</c:v>
                </c:pt>
                <c:pt idx="152">
                  <c:v>27.328089544593901</c:v>
                </c:pt>
                <c:pt idx="153">
                  <c:v>31.9208317388306</c:v>
                </c:pt>
                <c:pt idx="154">
                  <c:v>35.4283280380983</c:v>
                </c:pt>
                <c:pt idx="155">
                  <c:v>31.349829127727499</c:v>
                </c:pt>
                <c:pt idx="156">
                  <c:v>32.1177337164495</c:v>
                </c:pt>
                <c:pt idx="157">
                  <c:v>29.3224950421994</c:v>
                </c:pt>
                <c:pt idx="158">
                  <c:v>29.306553118912099</c:v>
                </c:pt>
                <c:pt idx="159">
                  <c:v>29.306553118912099</c:v>
                </c:pt>
                <c:pt idx="160">
                  <c:v>32.557557322168797</c:v>
                </c:pt>
                <c:pt idx="161">
                  <c:v>31.647034791308698</c:v>
                </c:pt>
                <c:pt idx="162">
                  <c:v>31.647034791308698</c:v>
                </c:pt>
                <c:pt idx="163">
                  <c:v>31.595117299795</c:v>
                </c:pt>
                <c:pt idx="164">
                  <c:v>30.2070904274809</c:v>
                </c:pt>
                <c:pt idx="165">
                  <c:v>30.2070904274809</c:v>
                </c:pt>
                <c:pt idx="166">
                  <c:v>31.068449071762</c:v>
                </c:pt>
                <c:pt idx="167">
                  <c:v>28.9197090281851</c:v>
                </c:pt>
                <c:pt idx="168">
                  <c:v>23.305964759191198</c:v>
                </c:pt>
                <c:pt idx="169">
                  <c:v>15.7364406316994</c:v>
                </c:pt>
                <c:pt idx="170">
                  <c:v>15.7364406316994</c:v>
                </c:pt>
                <c:pt idx="171">
                  <c:v>15.5522207509936</c:v>
                </c:pt>
                <c:pt idx="172">
                  <c:v>17.202543555260998</c:v>
                </c:pt>
                <c:pt idx="173">
                  <c:v>17.102014457239999</c:v>
                </c:pt>
                <c:pt idx="174">
                  <c:v>15.0949287837262</c:v>
                </c:pt>
                <c:pt idx="175">
                  <c:v>13.5532110798428</c:v>
                </c:pt>
                <c:pt idx="176">
                  <c:v>10.7764416074181</c:v>
                </c:pt>
                <c:pt idx="177">
                  <c:v>10.7764416074181</c:v>
                </c:pt>
                <c:pt idx="178">
                  <c:v>9.4857627316936597</c:v>
                </c:pt>
                <c:pt idx="179">
                  <c:v>6.7013245794345204</c:v>
                </c:pt>
                <c:pt idx="180">
                  <c:v>5.6029211289019196</c:v>
                </c:pt>
                <c:pt idx="181">
                  <c:v>5.6029211289019196</c:v>
                </c:pt>
                <c:pt idx="182">
                  <c:v>2.6937267179369901</c:v>
                </c:pt>
                <c:pt idx="183">
                  <c:v>2.6937267179369901</c:v>
                </c:pt>
                <c:pt idx="184">
                  <c:v>1.6860949546570201</c:v>
                </c:pt>
                <c:pt idx="185">
                  <c:v>0.83047542112636497</c:v>
                </c:pt>
                <c:pt idx="186">
                  <c:v>2.6067060712513102</c:v>
                </c:pt>
                <c:pt idx="187">
                  <c:v>2.29250924629115</c:v>
                </c:pt>
                <c:pt idx="188">
                  <c:v>2.2341829185003101</c:v>
                </c:pt>
                <c:pt idx="189">
                  <c:v>2.2341829185003101</c:v>
                </c:pt>
                <c:pt idx="190">
                  <c:v>1.7818028119959699</c:v>
                </c:pt>
                <c:pt idx="191">
                  <c:v>1.3395834927364501</c:v>
                </c:pt>
                <c:pt idx="192">
                  <c:v>1.1944053393696501</c:v>
                </c:pt>
                <c:pt idx="193">
                  <c:v>1.1171988583799299</c:v>
                </c:pt>
                <c:pt idx="194">
                  <c:v>1.0738298596331799</c:v>
                </c:pt>
                <c:pt idx="195">
                  <c:v>1.0628781099086499</c:v>
                </c:pt>
                <c:pt idx="196">
                  <c:v>1.1714097275035</c:v>
                </c:pt>
                <c:pt idx="197">
                  <c:v>1.0533852668999</c:v>
                </c:pt>
                <c:pt idx="198">
                  <c:v>1.0533852668999</c:v>
                </c:pt>
                <c:pt idx="199">
                  <c:v>0.64907242316736402</c:v>
                </c:pt>
                <c:pt idx="200">
                  <c:v>0.40280217042340999</c:v>
                </c:pt>
                <c:pt idx="201">
                  <c:v>0.32738843417434998</c:v>
                </c:pt>
                <c:pt idx="202">
                  <c:v>0.20357676803467101</c:v>
                </c:pt>
                <c:pt idx="203">
                  <c:v>0.20357676803467101</c:v>
                </c:pt>
                <c:pt idx="204">
                  <c:v>0.164415049271978</c:v>
                </c:pt>
                <c:pt idx="205">
                  <c:v>0.103655983630479</c:v>
                </c:pt>
                <c:pt idx="206">
                  <c:v>5.1114268657993699E-2</c:v>
                </c:pt>
                <c:pt idx="207">
                  <c:v>0.106157052751689</c:v>
                </c:pt>
                <c:pt idx="208">
                  <c:v>5.4974147042113598E-2</c:v>
                </c:pt>
                <c:pt idx="209">
                  <c:v>1.8281431820963701E-2</c:v>
                </c:pt>
                <c:pt idx="210">
                  <c:v>1.8281431820963701E-2</c:v>
                </c:pt>
                <c:pt idx="211">
                  <c:v>9.5000660414190502E-3</c:v>
                </c:pt>
                <c:pt idx="212">
                  <c:v>1.1166128082193E-2</c:v>
                </c:pt>
                <c:pt idx="213">
                  <c:v>1.31283139893307E-2</c:v>
                </c:pt>
                <c:pt idx="214">
                  <c:v>1.7741636604668799E-2</c:v>
                </c:pt>
                <c:pt idx="215">
                  <c:v>2.0162760809092701E-2</c:v>
                </c:pt>
                <c:pt idx="216">
                  <c:v>3.0485956053086499E-2</c:v>
                </c:pt>
                <c:pt idx="217">
                  <c:v>5.1182439444838598E-3</c:v>
                </c:pt>
                <c:pt idx="218">
                  <c:v>5.1182439444838598E-3</c:v>
                </c:pt>
                <c:pt idx="219">
                  <c:v>2.8644411200386302E-3</c:v>
                </c:pt>
                <c:pt idx="220">
                  <c:v>1.21293774223281E-3</c:v>
                </c:pt>
                <c:pt idx="221">
                  <c:v>7.3487388114214995E-4</c:v>
                </c:pt>
                <c:pt idx="222">
                  <c:v>7.3487388114214995E-4</c:v>
                </c:pt>
                <c:pt idx="223">
                  <c:v>1.78863944032527E-5</c:v>
                </c:pt>
                <c:pt idx="224">
                  <c:v>1.78863944032527E-5</c:v>
                </c:pt>
                <c:pt idx="225">
                  <c:v>2.5758318240277599E-5</c:v>
                </c:pt>
                <c:pt idx="226">
                  <c:v>2.5758318240277599E-5</c:v>
                </c:pt>
                <c:pt idx="227">
                  <c:v>3.3831858840687202E-5</c:v>
                </c:pt>
                <c:pt idx="228">
                  <c:v>3.3831858840687202E-5</c:v>
                </c:pt>
                <c:pt idx="229">
                  <c:v>8.9306021896835902E-6</c:v>
                </c:pt>
                <c:pt idx="230">
                  <c:v>9.45987838366776E-6</c:v>
                </c:pt>
                <c:pt idx="231">
                  <c:v>9.45987838366776E-6</c:v>
                </c:pt>
                <c:pt idx="232">
                  <c:v>1.5306184830411801E-5</c:v>
                </c:pt>
                <c:pt idx="233">
                  <c:v>1.39772052475734E-5</c:v>
                </c:pt>
                <c:pt idx="234">
                  <c:v>3.1771391973374702E-5</c:v>
                </c:pt>
                <c:pt idx="235">
                  <c:v>4.6214517820113497E-5</c:v>
                </c:pt>
                <c:pt idx="236">
                  <c:v>1.2848422982121601E-4</c:v>
                </c:pt>
                <c:pt idx="237">
                  <c:v>1.2848422982121601E-4</c:v>
                </c:pt>
                <c:pt idx="238">
                  <c:v>8.5868360941118206E-5</c:v>
                </c:pt>
                <c:pt idx="239">
                  <c:v>9.4888243774002398E-5</c:v>
                </c:pt>
                <c:pt idx="240">
                  <c:v>8.7035312002211294E-5</c:v>
                </c:pt>
                <c:pt idx="241">
                  <c:v>8.7035312002211294E-5</c:v>
                </c:pt>
                <c:pt idx="242">
                  <c:v>8.9302352045674506E-5</c:v>
                </c:pt>
              </c:numCache>
            </c:numRef>
          </c:val>
          <c:smooth val="0"/>
          <c:extLst>
            <c:ext xmlns:c16="http://schemas.microsoft.com/office/drawing/2014/chart" uri="{C3380CC4-5D6E-409C-BE32-E72D297353CC}">
              <c16:uniqueId val="{00000000-91DC-264E-9469-AC878D2C3C4C}"/>
            </c:ext>
          </c:extLst>
        </c:ser>
        <c:dLbls>
          <c:showLegendKey val="0"/>
          <c:showVal val="0"/>
          <c:showCatName val="0"/>
          <c:showSerName val="0"/>
          <c:showPercent val="0"/>
          <c:showBubbleSize val="0"/>
        </c:dLbls>
        <c:marker val="1"/>
        <c:smooth val="0"/>
        <c:axId val="894669631"/>
        <c:axId val="219054447"/>
      </c:lineChart>
      <c:lineChart>
        <c:grouping val="standard"/>
        <c:varyColors val="0"/>
        <c:ser>
          <c:idx val="0"/>
          <c:order val="0"/>
          <c:tx>
            <c:strRef>
              <c:f>Sheet1!$B$1</c:f>
              <c:strCache>
                <c:ptCount val="1"/>
                <c:pt idx="0">
                  <c:v> Terra (Secondary Axis) </c:v>
                </c:pt>
              </c:strCache>
            </c:strRef>
          </c:tx>
          <c:spPr>
            <a:ln w="28575" cap="rnd">
              <a:solidFill>
                <a:schemeClr val="tx2">
                  <a:lumMod val="60000"/>
                  <a:lumOff val="40000"/>
                </a:schemeClr>
              </a:solidFill>
              <a:round/>
            </a:ln>
            <a:effectLst/>
          </c:spPr>
          <c:marker>
            <c:symbol val="none"/>
          </c:marker>
          <c:cat>
            <c:numRef>
              <c:f>Sheet1!$A$2:$A$244</c:f>
              <c:numCache>
                <c:formatCode>[$-409]m/d/yy\ h:mm\ AM/PM;@</c:formatCode>
                <c:ptCount val="243"/>
                <c:pt idx="0">
                  <c:v>44684.882597488424</c:v>
                </c:pt>
                <c:pt idx="1">
                  <c:v>44684.924188113422</c:v>
                </c:pt>
                <c:pt idx="2">
                  <c:v>44684.965609016203</c:v>
                </c:pt>
                <c:pt idx="3">
                  <c:v>44685.00760305555</c:v>
                </c:pt>
                <c:pt idx="4">
                  <c:v>44685.049540995373</c:v>
                </c:pt>
                <c:pt idx="5">
                  <c:v>44685.090612916669</c:v>
                </c:pt>
                <c:pt idx="6">
                  <c:v>44685.132300335652</c:v>
                </c:pt>
                <c:pt idx="7">
                  <c:v>44685.174244513888</c:v>
                </c:pt>
                <c:pt idx="8">
                  <c:v>44685.215826203705</c:v>
                </c:pt>
                <c:pt idx="9">
                  <c:v>44685.257509687501</c:v>
                </c:pt>
                <c:pt idx="10">
                  <c:v>44685.299032777781</c:v>
                </c:pt>
                <c:pt idx="11">
                  <c:v>44685.340906863421</c:v>
                </c:pt>
                <c:pt idx="12">
                  <c:v>44685.388436354166</c:v>
                </c:pt>
                <c:pt idx="13">
                  <c:v>44685.424270324074</c:v>
                </c:pt>
                <c:pt idx="14">
                  <c:v>44685.465725300921</c:v>
                </c:pt>
                <c:pt idx="15">
                  <c:v>44685.507710023143</c:v>
                </c:pt>
                <c:pt idx="16">
                  <c:v>44685.549205451389</c:v>
                </c:pt>
                <c:pt idx="17">
                  <c:v>44685.590957210647</c:v>
                </c:pt>
                <c:pt idx="18">
                  <c:v>44685.632938587965</c:v>
                </c:pt>
                <c:pt idx="19">
                  <c:v>44685.67422173611</c:v>
                </c:pt>
                <c:pt idx="20">
                  <c:v>44685.715567002313</c:v>
                </c:pt>
                <c:pt idx="21">
                  <c:v>44685.757704999996</c:v>
                </c:pt>
                <c:pt idx="22">
                  <c:v>44685.798950439814</c:v>
                </c:pt>
                <c:pt idx="23">
                  <c:v>44685.841192453707</c:v>
                </c:pt>
                <c:pt idx="24">
                  <c:v>44685.882303888888</c:v>
                </c:pt>
                <c:pt idx="25">
                  <c:v>44685.924753703701</c:v>
                </c:pt>
                <c:pt idx="26">
                  <c:v>44685.965721597226</c:v>
                </c:pt>
                <c:pt idx="27">
                  <c:v>44686.008104259265</c:v>
                </c:pt>
                <c:pt idx="28">
                  <c:v>44686.049348171291</c:v>
                </c:pt>
                <c:pt idx="29">
                  <c:v>44686.090846631945</c:v>
                </c:pt>
                <c:pt idx="30">
                  <c:v>44686.13289627315</c:v>
                </c:pt>
                <c:pt idx="31">
                  <c:v>44686.17386678241</c:v>
                </c:pt>
                <c:pt idx="32">
                  <c:v>44686.216272002319</c:v>
                </c:pt>
                <c:pt idx="33">
                  <c:v>44686.257775555554</c:v>
                </c:pt>
                <c:pt idx="34">
                  <c:v>44686.29914447917</c:v>
                </c:pt>
                <c:pt idx="35">
                  <c:v>44686.340984236114</c:v>
                </c:pt>
                <c:pt idx="36">
                  <c:v>44686.382837407407</c:v>
                </c:pt>
                <c:pt idx="37">
                  <c:v>44686.424638113429</c:v>
                </c:pt>
                <c:pt idx="38">
                  <c:v>44686.466388877314</c:v>
                </c:pt>
                <c:pt idx="39">
                  <c:v>44686.507449756944</c:v>
                </c:pt>
                <c:pt idx="40">
                  <c:v>44686.549428854167</c:v>
                </c:pt>
                <c:pt idx="41">
                  <c:v>44686.590647407407</c:v>
                </c:pt>
                <c:pt idx="42">
                  <c:v>44686.632805752313</c:v>
                </c:pt>
                <c:pt idx="43">
                  <c:v>44686.674115868052</c:v>
                </c:pt>
                <c:pt idx="44">
                  <c:v>44686.716118784723</c:v>
                </c:pt>
                <c:pt idx="45">
                  <c:v>44686.757901689816</c:v>
                </c:pt>
                <c:pt idx="46">
                  <c:v>44686.799203333328</c:v>
                </c:pt>
                <c:pt idx="47">
                  <c:v>44686.841398321762</c:v>
                </c:pt>
                <c:pt idx="48">
                  <c:v>44686.882720821755</c:v>
                </c:pt>
                <c:pt idx="49">
                  <c:v>44686.924333472227</c:v>
                </c:pt>
                <c:pt idx="50">
                  <c:v>44686.965582395831</c:v>
                </c:pt>
                <c:pt idx="51">
                  <c:v>44687.008049525466</c:v>
                </c:pt>
                <c:pt idx="52">
                  <c:v>44687.044011458333</c:v>
                </c:pt>
                <c:pt idx="53">
                  <c:v>44687.084704849534</c:v>
                </c:pt>
                <c:pt idx="54">
                  <c:v>44687.127636041667</c:v>
                </c:pt>
                <c:pt idx="55">
                  <c:v>44687.16879575231</c:v>
                </c:pt>
                <c:pt idx="56">
                  <c:v>44687.210846296293</c:v>
                </c:pt>
                <c:pt idx="57">
                  <c:v>44687.25251849537</c:v>
                </c:pt>
                <c:pt idx="58">
                  <c:v>44687.293728356482</c:v>
                </c:pt>
                <c:pt idx="59">
                  <c:v>44687.335258240739</c:v>
                </c:pt>
                <c:pt idx="60">
                  <c:v>44687.377929178241</c:v>
                </c:pt>
                <c:pt idx="61">
                  <c:v>44687.419101064814</c:v>
                </c:pt>
                <c:pt idx="62">
                  <c:v>44687.4607521875</c:v>
                </c:pt>
                <c:pt idx="63">
                  <c:v>44687.502744201389</c:v>
                </c:pt>
                <c:pt idx="64">
                  <c:v>44687.542017268519</c:v>
                </c:pt>
                <c:pt idx="65">
                  <c:v>44687.585851805554</c:v>
                </c:pt>
                <c:pt idx="66">
                  <c:v>44687.626940601855</c:v>
                </c:pt>
                <c:pt idx="67">
                  <c:v>44687.668057511575</c:v>
                </c:pt>
                <c:pt idx="68">
                  <c:v>44687.709824398145</c:v>
                </c:pt>
                <c:pt idx="69">
                  <c:v>44687.751497824072</c:v>
                </c:pt>
                <c:pt idx="70">
                  <c:v>44687.793075289352</c:v>
                </c:pt>
                <c:pt idx="71">
                  <c:v>44687.835641134254</c:v>
                </c:pt>
                <c:pt idx="72">
                  <c:v>44687.877798136571</c:v>
                </c:pt>
                <c:pt idx="73">
                  <c:v>44687.919611620368</c:v>
                </c:pt>
                <c:pt idx="74">
                  <c:v>44687.96118658565</c:v>
                </c:pt>
                <c:pt idx="75">
                  <c:v>44688.002905069443</c:v>
                </c:pt>
                <c:pt idx="76">
                  <c:v>44688.045209814816</c:v>
                </c:pt>
                <c:pt idx="77">
                  <c:v>44688.085519074069</c:v>
                </c:pt>
                <c:pt idx="78">
                  <c:v>44688.126273819449</c:v>
                </c:pt>
                <c:pt idx="79">
                  <c:v>44688.168081365744</c:v>
                </c:pt>
                <c:pt idx="80">
                  <c:v>44688.210744872689</c:v>
                </c:pt>
                <c:pt idx="81">
                  <c:v>44688.252527407407</c:v>
                </c:pt>
                <c:pt idx="82">
                  <c:v>44688.2928000463</c:v>
                </c:pt>
                <c:pt idx="83">
                  <c:v>44688.336163726854</c:v>
                </c:pt>
                <c:pt idx="84">
                  <c:v>44688.379056134261</c:v>
                </c:pt>
                <c:pt idx="85">
                  <c:v>44688.419049467593</c:v>
                </c:pt>
                <c:pt idx="86">
                  <c:v>44688.460044918982</c:v>
                </c:pt>
                <c:pt idx="87">
                  <c:v>44688.501215856479</c:v>
                </c:pt>
                <c:pt idx="88">
                  <c:v>44688.544020902773</c:v>
                </c:pt>
                <c:pt idx="89">
                  <c:v>44688.584913819446</c:v>
                </c:pt>
                <c:pt idx="90">
                  <c:v>44688.626621574076</c:v>
                </c:pt>
                <c:pt idx="91">
                  <c:v>44688.672243912035</c:v>
                </c:pt>
                <c:pt idx="92">
                  <c:v>44688.713919814814</c:v>
                </c:pt>
                <c:pt idx="93">
                  <c:v>44688.75569711806</c:v>
                </c:pt>
                <c:pt idx="94">
                  <c:v>44688.795494548613</c:v>
                </c:pt>
                <c:pt idx="95">
                  <c:v>44688.83725788194</c:v>
                </c:pt>
                <c:pt idx="96">
                  <c:v>44688.876511666662</c:v>
                </c:pt>
                <c:pt idx="97">
                  <c:v>44688.918413634259</c:v>
                </c:pt>
                <c:pt idx="98">
                  <c:v>44688.960886504632</c:v>
                </c:pt>
                <c:pt idx="99">
                  <c:v>44689.003030613429</c:v>
                </c:pt>
                <c:pt idx="100">
                  <c:v>44689.042003773153</c:v>
                </c:pt>
                <c:pt idx="101">
                  <c:v>44689.083821956017</c:v>
                </c:pt>
                <c:pt idx="102">
                  <c:v>44689.125154745372</c:v>
                </c:pt>
                <c:pt idx="103">
                  <c:v>44689.16787701389</c:v>
                </c:pt>
                <c:pt idx="104">
                  <c:v>44689.209322662035</c:v>
                </c:pt>
                <c:pt idx="105">
                  <c:v>44689.250299722218</c:v>
                </c:pt>
                <c:pt idx="106">
                  <c:v>44689.293286458334</c:v>
                </c:pt>
                <c:pt idx="107">
                  <c:v>44689.334709282411</c:v>
                </c:pt>
                <c:pt idx="108">
                  <c:v>44689.376255625</c:v>
                </c:pt>
                <c:pt idx="109">
                  <c:v>44689.41791319444</c:v>
                </c:pt>
                <c:pt idx="110">
                  <c:v>44689.459728217596</c:v>
                </c:pt>
                <c:pt idx="111">
                  <c:v>44689.501419224536</c:v>
                </c:pt>
                <c:pt idx="112">
                  <c:v>44689.542801307871</c:v>
                </c:pt>
                <c:pt idx="113">
                  <c:v>44689.584154849537</c:v>
                </c:pt>
                <c:pt idx="114">
                  <c:v>44689.626144872687</c:v>
                </c:pt>
                <c:pt idx="115">
                  <c:v>44689.667517083333</c:v>
                </c:pt>
                <c:pt idx="116">
                  <c:v>44689.708742835646</c:v>
                </c:pt>
                <c:pt idx="117">
                  <c:v>44689.750171793981</c:v>
                </c:pt>
                <c:pt idx="118">
                  <c:v>44689.792871620375</c:v>
                </c:pt>
                <c:pt idx="119">
                  <c:v>44689.834832118053</c:v>
                </c:pt>
                <c:pt idx="120">
                  <c:v>44689.876155266204</c:v>
                </c:pt>
                <c:pt idx="121">
                  <c:v>44689.917659479164</c:v>
                </c:pt>
                <c:pt idx="122">
                  <c:v>44689.959852673608</c:v>
                </c:pt>
                <c:pt idx="123">
                  <c:v>44690.001534409719</c:v>
                </c:pt>
                <c:pt idx="124">
                  <c:v>44690.04194855324</c:v>
                </c:pt>
                <c:pt idx="125">
                  <c:v>44690.084144004628</c:v>
                </c:pt>
                <c:pt idx="126">
                  <c:v>44690.125687361113</c:v>
                </c:pt>
                <c:pt idx="127">
                  <c:v>44690.167144108796</c:v>
                </c:pt>
                <c:pt idx="128">
                  <c:v>44690.208891018519</c:v>
                </c:pt>
                <c:pt idx="129">
                  <c:v>44690.250742256947</c:v>
                </c:pt>
                <c:pt idx="130">
                  <c:v>44690.292691122682</c:v>
                </c:pt>
                <c:pt idx="131">
                  <c:v>44690.335116400463</c:v>
                </c:pt>
                <c:pt idx="132">
                  <c:v>44690.375842557871</c:v>
                </c:pt>
                <c:pt idx="133">
                  <c:v>44690.416890902779</c:v>
                </c:pt>
                <c:pt idx="134">
                  <c:v>44690.460546562499</c:v>
                </c:pt>
                <c:pt idx="135">
                  <c:v>44690.50232615741</c:v>
                </c:pt>
                <c:pt idx="136">
                  <c:v>44690.54193994213</c:v>
                </c:pt>
                <c:pt idx="137">
                  <c:v>44690.585550416668</c:v>
                </c:pt>
                <c:pt idx="138">
                  <c:v>44690.626070879633</c:v>
                </c:pt>
                <c:pt idx="139">
                  <c:v>44690.667647546295</c:v>
                </c:pt>
                <c:pt idx="140">
                  <c:v>44690.710577152779</c:v>
                </c:pt>
                <c:pt idx="141">
                  <c:v>44690.752014780097</c:v>
                </c:pt>
                <c:pt idx="142">
                  <c:v>44690.792930011579</c:v>
                </c:pt>
                <c:pt idx="143">
                  <c:v>44690.833556319441</c:v>
                </c:pt>
                <c:pt idx="144">
                  <c:v>44690.87537548611</c:v>
                </c:pt>
                <c:pt idx="145">
                  <c:v>44690.916696782406</c:v>
                </c:pt>
                <c:pt idx="146">
                  <c:v>44690.959700324078</c:v>
                </c:pt>
                <c:pt idx="147">
                  <c:v>44691.000536064814</c:v>
                </c:pt>
                <c:pt idx="148">
                  <c:v>44691.042569074074</c:v>
                </c:pt>
                <c:pt idx="149">
                  <c:v>44691.083665821759</c:v>
                </c:pt>
                <c:pt idx="150">
                  <c:v>44691.126640717594</c:v>
                </c:pt>
                <c:pt idx="151">
                  <c:v>44691.166944108802</c:v>
                </c:pt>
                <c:pt idx="152">
                  <c:v>44691.208617129625</c:v>
                </c:pt>
                <c:pt idx="153">
                  <c:v>44691.251142731482</c:v>
                </c:pt>
                <c:pt idx="154">
                  <c:v>44691.293133275467</c:v>
                </c:pt>
                <c:pt idx="155">
                  <c:v>44691.333729247686</c:v>
                </c:pt>
                <c:pt idx="156">
                  <c:v>44691.37622017361</c:v>
                </c:pt>
                <c:pt idx="157">
                  <c:v>44691.417909178243</c:v>
                </c:pt>
                <c:pt idx="158">
                  <c:v>44691.460788888886</c:v>
                </c:pt>
                <c:pt idx="159">
                  <c:v>44691.501183622684</c:v>
                </c:pt>
                <c:pt idx="160">
                  <c:v>44691.543325775463</c:v>
                </c:pt>
                <c:pt idx="161">
                  <c:v>44691.58430855324</c:v>
                </c:pt>
                <c:pt idx="162">
                  <c:v>44691.625229050929</c:v>
                </c:pt>
                <c:pt idx="163">
                  <c:v>44691.668170914352</c:v>
                </c:pt>
                <c:pt idx="164">
                  <c:v>44691.709607893514</c:v>
                </c:pt>
                <c:pt idx="165">
                  <c:v>44691.751070543978</c:v>
                </c:pt>
                <c:pt idx="166">
                  <c:v>44691.792669525465</c:v>
                </c:pt>
                <c:pt idx="167">
                  <c:v>44691.833450682869</c:v>
                </c:pt>
                <c:pt idx="168">
                  <c:v>44691.876720439817</c:v>
                </c:pt>
                <c:pt idx="169">
                  <c:v>44691.919300104171</c:v>
                </c:pt>
                <c:pt idx="170">
                  <c:v>44691.95847331018</c:v>
                </c:pt>
                <c:pt idx="171">
                  <c:v>44692.001632280095</c:v>
                </c:pt>
                <c:pt idx="172">
                  <c:v>44692.047005821762</c:v>
                </c:pt>
                <c:pt idx="173">
                  <c:v>44692.08431273148</c:v>
                </c:pt>
                <c:pt idx="174">
                  <c:v>44692.126580405093</c:v>
                </c:pt>
                <c:pt idx="175">
                  <c:v>44692.168766724542</c:v>
                </c:pt>
                <c:pt idx="176">
                  <c:v>44692.208558171296</c:v>
                </c:pt>
                <c:pt idx="177">
                  <c:v>44692.25104116898</c:v>
                </c:pt>
                <c:pt idx="178">
                  <c:v>44692.293240949075</c:v>
                </c:pt>
                <c:pt idx="179">
                  <c:v>44692.333707604164</c:v>
                </c:pt>
                <c:pt idx="180">
                  <c:v>44692.376955011576</c:v>
                </c:pt>
                <c:pt idx="181">
                  <c:v>44692.417251597217</c:v>
                </c:pt>
                <c:pt idx="182">
                  <c:v>44692.46089224537</c:v>
                </c:pt>
                <c:pt idx="183">
                  <c:v>44692.501960069443</c:v>
                </c:pt>
                <c:pt idx="184">
                  <c:v>44692.543759155087</c:v>
                </c:pt>
                <c:pt idx="185">
                  <c:v>44692.585848101851</c:v>
                </c:pt>
                <c:pt idx="186">
                  <c:v>44692.627532777777</c:v>
                </c:pt>
                <c:pt idx="187">
                  <c:v>44692.672621863429</c:v>
                </c:pt>
                <c:pt idx="188">
                  <c:v>44692.71533550926</c:v>
                </c:pt>
                <c:pt idx="189">
                  <c:v>44692.752903692133</c:v>
                </c:pt>
                <c:pt idx="190">
                  <c:v>44692.801162754629</c:v>
                </c:pt>
                <c:pt idx="191">
                  <c:v>44692.834243483798</c:v>
                </c:pt>
                <c:pt idx="192">
                  <c:v>44692.882619988421</c:v>
                </c:pt>
                <c:pt idx="193">
                  <c:v>44692.91813888889</c:v>
                </c:pt>
                <c:pt idx="194">
                  <c:v>44692.95967729167</c:v>
                </c:pt>
                <c:pt idx="195">
                  <c:v>44693.009448541663</c:v>
                </c:pt>
                <c:pt idx="196">
                  <c:v>44693.051341238424</c:v>
                </c:pt>
                <c:pt idx="197">
                  <c:v>44693.09157128472</c:v>
                </c:pt>
                <c:pt idx="198">
                  <c:v>44693.125081481485</c:v>
                </c:pt>
                <c:pt idx="199">
                  <c:v>44693.168398935188</c:v>
                </c:pt>
                <c:pt idx="200">
                  <c:v>44693.213635752312</c:v>
                </c:pt>
                <c:pt idx="201">
                  <c:v>44693.250475949069</c:v>
                </c:pt>
                <c:pt idx="202">
                  <c:v>44693.293318402779</c:v>
                </c:pt>
                <c:pt idx="203">
                  <c:v>44693.334294062501</c:v>
                </c:pt>
                <c:pt idx="204">
                  <c:v>44693.375975949079</c:v>
                </c:pt>
                <c:pt idx="205">
                  <c:v>44693.417065798611</c:v>
                </c:pt>
                <c:pt idx="206">
                  <c:v>44693.458549120369</c:v>
                </c:pt>
                <c:pt idx="207">
                  <c:v>44693.501328831015</c:v>
                </c:pt>
                <c:pt idx="208">
                  <c:v>44693.542897430554</c:v>
                </c:pt>
                <c:pt idx="209">
                  <c:v>44693.583987696758</c:v>
                </c:pt>
                <c:pt idx="210">
                  <c:v>44693.626450324075</c:v>
                </c:pt>
                <c:pt idx="211">
                  <c:v>44693.667999363424</c:v>
                </c:pt>
                <c:pt idx="212">
                  <c:v>44693.709455324075</c:v>
                </c:pt>
                <c:pt idx="213">
                  <c:v>44693.753156851853</c:v>
                </c:pt>
                <c:pt idx="214">
                  <c:v>44693.792906076385</c:v>
                </c:pt>
                <c:pt idx="215">
                  <c:v>44693.834694641206</c:v>
                </c:pt>
                <c:pt idx="216">
                  <c:v>44693.876275254632</c:v>
                </c:pt>
                <c:pt idx="217">
                  <c:v>44693.918818113423</c:v>
                </c:pt>
                <c:pt idx="218">
                  <c:v>44693.959178449077</c:v>
                </c:pt>
                <c:pt idx="219">
                  <c:v>44694.000681562495</c:v>
                </c:pt>
                <c:pt idx="220">
                  <c:v>44694.04360881944</c:v>
                </c:pt>
                <c:pt idx="221">
                  <c:v>44694.084983935187</c:v>
                </c:pt>
                <c:pt idx="222">
                  <c:v>44694.12750962963</c:v>
                </c:pt>
                <c:pt idx="223">
                  <c:v>44694.168860474536</c:v>
                </c:pt>
                <c:pt idx="224">
                  <c:v>44694.208680231481</c:v>
                </c:pt>
                <c:pt idx="225">
                  <c:v>44694.252245451389</c:v>
                </c:pt>
                <c:pt idx="226">
                  <c:v>44694.292565324075</c:v>
                </c:pt>
                <c:pt idx="227">
                  <c:v>44694.335435046298</c:v>
                </c:pt>
                <c:pt idx="228">
                  <c:v>44694.375901979161</c:v>
                </c:pt>
                <c:pt idx="229">
                  <c:v>44694.418214305551</c:v>
                </c:pt>
                <c:pt idx="230">
                  <c:v>44694.460416111113</c:v>
                </c:pt>
                <c:pt idx="231">
                  <c:v>44694.501178125</c:v>
                </c:pt>
                <c:pt idx="232">
                  <c:v>44694.541941655094</c:v>
                </c:pt>
                <c:pt idx="233">
                  <c:v>44694.584789490742</c:v>
                </c:pt>
                <c:pt idx="234">
                  <c:v>44694.627038981482</c:v>
                </c:pt>
                <c:pt idx="235">
                  <c:v>44694.668986180557</c:v>
                </c:pt>
                <c:pt idx="236">
                  <c:v>44694.709768148146</c:v>
                </c:pt>
                <c:pt idx="237">
                  <c:v>44694.751858113421</c:v>
                </c:pt>
                <c:pt idx="238">
                  <c:v>44694.793228449074</c:v>
                </c:pt>
                <c:pt idx="239">
                  <c:v>44694.83334975694</c:v>
                </c:pt>
                <c:pt idx="240">
                  <c:v>44694.876703576389</c:v>
                </c:pt>
                <c:pt idx="241">
                  <c:v>44694.917608483796</c:v>
                </c:pt>
                <c:pt idx="242">
                  <c:v>44694.959725833338</c:v>
                </c:pt>
              </c:numCache>
            </c:numRef>
          </c:cat>
          <c:val>
            <c:numRef>
              <c:f>Sheet1!$B$2:$B$244</c:f>
              <c:numCache>
                <c:formatCode>_("¤"* #,##0.00_);_("¤"* \(#,##0.00\);_("¤"* "-"??_);_(@_)</c:formatCode>
                <c:ptCount val="243"/>
                <c:pt idx="0">
                  <c:v>1.0034293450162901</c:v>
                </c:pt>
                <c:pt idx="1">
                  <c:v>1.0024441689769901</c:v>
                </c:pt>
                <c:pt idx="2">
                  <c:v>1.00147841733608</c:v>
                </c:pt>
                <c:pt idx="3">
                  <c:v>1.00178919769912</c:v>
                </c:pt>
                <c:pt idx="4">
                  <c:v>1.00108201385839</c:v>
                </c:pt>
                <c:pt idx="5">
                  <c:v>1.00117211388287</c:v>
                </c:pt>
                <c:pt idx="6">
                  <c:v>1.0015543084827501</c:v>
                </c:pt>
                <c:pt idx="7">
                  <c:v>1.00208157856789</c:v>
                </c:pt>
                <c:pt idx="8">
                  <c:v>1.0016548646747701</c:v>
                </c:pt>
                <c:pt idx="9">
                  <c:v>1.0021874268239701</c:v>
                </c:pt>
                <c:pt idx="10">
                  <c:v>1.0009244048127901</c:v>
                </c:pt>
                <c:pt idx="11">
                  <c:v>0.99965934225131003</c:v>
                </c:pt>
                <c:pt idx="12">
                  <c:v>1.00156200579207</c:v>
                </c:pt>
                <c:pt idx="13">
                  <c:v>1.0007928696209201</c:v>
                </c:pt>
                <c:pt idx="14">
                  <c:v>1.0005835666267899</c:v>
                </c:pt>
                <c:pt idx="15">
                  <c:v>1.0010120261539199</c:v>
                </c:pt>
                <c:pt idx="16">
                  <c:v>1.0007651307572001</c:v>
                </c:pt>
                <c:pt idx="17">
                  <c:v>1.0018660324380499</c:v>
                </c:pt>
                <c:pt idx="18">
                  <c:v>1.0003352336823099</c:v>
                </c:pt>
                <c:pt idx="19">
                  <c:v>0.99999881085806297</c:v>
                </c:pt>
                <c:pt idx="20">
                  <c:v>1.00176179178048</c:v>
                </c:pt>
                <c:pt idx="21">
                  <c:v>1.00076857307336</c:v>
                </c:pt>
                <c:pt idx="22">
                  <c:v>1.00038921915567</c:v>
                </c:pt>
                <c:pt idx="23">
                  <c:v>1.0009653154387499</c:v>
                </c:pt>
                <c:pt idx="24">
                  <c:v>1.00055609723066</c:v>
                </c:pt>
                <c:pt idx="25">
                  <c:v>0.99991137183367895</c:v>
                </c:pt>
                <c:pt idx="26">
                  <c:v>1.00171267783948</c:v>
                </c:pt>
                <c:pt idx="27">
                  <c:v>1.0007991530170901</c:v>
                </c:pt>
                <c:pt idx="28">
                  <c:v>1.00214388445156</c:v>
                </c:pt>
                <c:pt idx="29">
                  <c:v>1.0006060304551101</c:v>
                </c:pt>
                <c:pt idx="30">
                  <c:v>1.0014957581936801</c:v>
                </c:pt>
                <c:pt idx="31">
                  <c:v>1.00125009694386</c:v>
                </c:pt>
                <c:pt idx="32">
                  <c:v>1.00146402223414</c:v>
                </c:pt>
                <c:pt idx="33">
                  <c:v>1.0029616114845801</c:v>
                </c:pt>
                <c:pt idx="34">
                  <c:v>1.00109416563839</c:v>
                </c:pt>
                <c:pt idx="35">
                  <c:v>1.00129792223251</c:v>
                </c:pt>
                <c:pt idx="36">
                  <c:v>1.0001467439963501</c:v>
                </c:pt>
                <c:pt idx="37">
                  <c:v>0.99913722311643505</c:v>
                </c:pt>
                <c:pt idx="38">
                  <c:v>1.0008557341884301</c:v>
                </c:pt>
                <c:pt idx="39">
                  <c:v>0.99927534107600502</c:v>
                </c:pt>
                <c:pt idx="40">
                  <c:v>1.0009838382842899</c:v>
                </c:pt>
                <c:pt idx="41">
                  <c:v>1.0001104251157</c:v>
                </c:pt>
                <c:pt idx="42">
                  <c:v>1.0041003353167901</c:v>
                </c:pt>
                <c:pt idx="43">
                  <c:v>0.99980134597029302</c:v>
                </c:pt>
                <c:pt idx="44">
                  <c:v>0.99934408948396103</c:v>
                </c:pt>
                <c:pt idx="45">
                  <c:v>1.0006902643290501</c:v>
                </c:pt>
                <c:pt idx="46">
                  <c:v>0.99878556819056996</c:v>
                </c:pt>
                <c:pt idx="47">
                  <c:v>1.00192680363968</c:v>
                </c:pt>
                <c:pt idx="48">
                  <c:v>1.0006448418837699</c:v>
                </c:pt>
                <c:pt idx="49">
                  <c:v>1.0020004139327201</c:v>
                </c:pt>
                <c:pt idx="50">
                  <c:v>1.0013101892032901</c:v>
                </c:pt>
                <c:pt idx="51">
                  <c:v>0.99948677580049705</c:v>
                </c:pt>
                <c:pt idx="52">
                  <c:v>1.00380864009628</c:v>
                </c:pt>
                <c:pt idx="53">
                  <c:v>1.00075373733244</c:v>
                </c:pt>
                <c:pt idx="54">
                  <c:v>1.0006660071140601</c:v>
                </c:pt>
                <c:pt idx="55">
                  <c:v>1.0015648179932199</c:v>
                </c:pt>
                <c:pt idx="56">
                  <c:v>1.00074827532787</c:v>
                </c:pt>
                <c:pt idx="57">
                  <c:v>1.00178639549322</c:v>
                </c:pt>
                <c:pt idx="58">
                  <c:v>0.99914479369029097</c:v>
                </c:pt>
                <c:pt idx="59">
                  <c:v>0.99743292230713299</c:v>
                </c:pt>
                <c:pt idx="60">
                  <c:v>1.0012105061347101</c:v>
                </c:pt>
                <c:pt idx="61">
                  <c:v>1.00104711223141</c:v>
                </c:pt>
                <c:pt idx="62">
                  <c:v>1.0014113888732601</c:v>
                </c:pt>
                <c:pt idx="63">
                  <c:v>1.0011066678810601</c:v>
                </c:pt>
                <c:pt idx="64">
                  <c:v>0.99963092819313204</c:v>
                </c:pt>
                <c:pt idx="65">
                  <c:v>0.99915701258990497</c:v>
                </c:pt>
                <c:pt idx="66">
                  <c:v>1.00138281103283</c:v>
                </c:pt>
                <c:pt idx="67">
                  <c:v>1.0009294973398599</c:v>
                </c:pt>
                <c:pt idx="68">
                  <c:v>1.0022127774555101</c:v>
                </c:pt>
                <c:pt idx="69">
                  <c:v>1.00180564238633</c:v>
                </c:pt>
                <c:pt idx="70">
                  <c:v>1.0004330052949</c:v>
                </c:pt>
                <c:pt idx="71">
                  <c:v>0.99935342652133696</c:v>
                </c:pt>
                <c:pt idx="72">
                  <c:v>1.0007789910068099</c:v>
                </c:pt>
                <c:pt idx="73">
                  <c:v>1.00145673101355</c:v>
                </c:pt>
                <c:pt idx="74">
                  <c:v>0.99984219894128501</c:v>
                </c:pt>
                <c:pt idx="75">
                  <c:v>1.0001710060728</c:v>
                </c:pt>
                <c:pt idx="76">
                  <c:v>1.00233652428388</c:v>
                </c:pt>
                <c:pt idx="77">
                  <c:v>1.00339447224203</c:v>
                </c:pt>
                <c:pt idx="78">
                  <c:v>1.0003524620838999</c:v>
                </c:pt>
                <c:pt idx="79">
                  <c:v>0.99963500254446003</c:v>
                </c:pt>
                <c:pt idx="80">
                  <c:v>1.00080312613068</c:v>
                </c:pt>
                <c:pt idx="81">
                  <c:v>1.0016754367676199</c:v>
                </c:pt>
                <c:pt idx="82">
                  <c:v>1.00145111578625</c:v>
                </c:pt>
                <c:pt idx="83">
                  <c:v>1.0014416329884701</c:v>
                </c:pt>
                <c:pt idx="84">
                  <c:v>0.99944931777642998</c:v>
                </c:pt>
                <c:pt idx="85">
                  <c:v>1.00151802320455</c:v>
                </c:pt>
                <c:pt idx="86">
                  <c:v>1.00249982343835</c:v>
                </c:pt>
                <c:pt idx="87">
                  <c:v>0.99937621790440101</c:v>
                </c:pt>
                <c:pt idx="88">
                  <c:v>1.00052195475243</c:v>
                </c:pt>
                <c:pt idx="89">
                  <c:v>0.99979616921518799</c:v>
                </c:pt>
                <c:pt idx="90">
                  <c:v>0.99919314755717203</c:v>
                </c:pt>
                <c:pt idx="91">
                  <c:v>0.99990857659399102</c:v>
                </c:pt>
                <c:pt idx="92">
                  <c:v>1.0005662724648501</c:v>
                </c:pt>
                <c:pt idx="93">
                  <c:v>1.0006264039275401</c:v>
                </c:pt>
                <c:pt idx="94">
                  <c:v>0.99983954672479802</c:v>
                </c:pt>
                <c:pt idx="95">
                  <c:v>0.99935986971339297</c:v>
                </c:pt>
                <c:pt idx="96">
                  <c:v>0.99899955044655697</c:v>
                </c:pt>
                <c:pt idx="97">
                  <c:v>0.99671404669290598</c:v>
                </c:pt>
                <c:pt idx="98">
                  <c:v>0.99613920211238904</c:v>
                </c:pt>
                <c:pt idx="99">
                  <c:v>0.99523230869592805</c:v>
                </c:pt>
                <c:pt idx="100">
                  <c:v>0.99708510586268095</c:v>
                </c:pt>
                <c:pt idx="101">
                  <c:v>0.99117906577124804</c:v>
                </c:pt>
                <c:pt idx="102">
                  <c:v>0.994962703126957</c:v>
                </c:pt>
                <c:pt idx="103">
                  <c:v>0.99646978970460698</c:v>
                </c:pt>
                <c:pt idx="104">
                  <c:v>0.99774993949190605</c:v>
                </c:pt>
                <c:pt idx="105">
                  <c:v>0.99805327488879303</c:v>
                </c:pt>
                <c:pt idx="106">
                  <c:v>0.99774403403539602</c:v>
                </c:pt>
                <c:pt idx="107">
                  <c:v>0.99671850085629299</c:v>
                </c:pt>
                <c:pt idx="108">
                  <c:v>0.99566789576116999</c:v>
                </c:pt>
                <c:pt idx="109">
                  <c:v>0.996113634530706</c:v>
                </c:pt>
                <c:pt idx="110">
                  <c:v>0.99475994481813301</c:v>
                </c:pt>
                <c:pt idx="111">
                  <c:v>0.99502341653450199</c:v>
                </c:pt>
                <c:pt idx="112">
                  <c:v>0.99556308641939595</c:v>
                </c:pt>
                <c:pt idx="113">
                  <c:v>0.99243557976276298</c:v>
                </c:pt>
                <c:pt idx="114">
                  <c:v>0.99584250983741995</c:v>
                </c:pt>
                <c:pt idx="115">
                  <c:v>0.99804610822173001</c:v>
                </c:pt>
                <c:pt idx="116">
                  <c:v>0.99808524351276495</c:v>
                </c:pt>
                <c:pt idx="117">
                  <c:v>0.99861091500325505</c:v>
                </c:pt>
                <c:pt idx="118">
                  <c:v>0.99605757248036297</c:v>
                </c:pt>
                <c:pt idx="119">
                  <c:v>0.99623202646346198</c:v>
                </c:pt>
                <c:pt idx="120">
                  <c:v>0.99375194023611801</c:v>
                </c:pt>
                <c:pt idx="121">
                  <c:v>0.99741819389118702</c:v>
                </c:pt>
                <c:pt idx="122">
                  <c:v>0.99633027088333803</c:v>
                </c:pt>
                <c:pt idx="123">
                  <c:v>0.99755340669525805</c:v>
                </c:pt>
                <c:pt idx="124">
                  <c:v>0.99572472340831597</c:v>
                </c:pt>
                <c:pt idx="125">
                  <c:v>0.99554649075971602</c:v>
                </c:pt>
                <c:pt idx="126">
                  <c:v>0.99337434548418502</c:v>
                </c:pt>
                <c:pt idx="127">
                  <c:v>0.99750261704093202</c:v>
                </c:pt>
                <c:pt idx="128">
                  <c:v>0.99578980381695303</c:v>
                </c:pt>
                <c:pt idx="129">
                  <c:v>0.99596394695877399</c:v>
                </c:pt>
                <c:pt idx="130">
                  <c:v>0.99627342439254396</c:v>
                </c:pt>
                <c:pt idx="131">
                  <c:v>0.99656009370008203</c:v>
                </c:pt>
                <c:pt idx="132">
                  <c:v>0.99941379476741199</c:v>
                </c:pt>
                <c:pt idx="133">
                  <c:v>0.99371251155435103</c:v>
                </c:pt>
                <c:pt idx="134">
                  <c:v>0.99656617029040695</c:v>
                </c:pt>
                <c:pt idx="135">
                  <c:v>0.99817104345659702</c:v>
                </c:pt>
                <c:pt idx="136">
                  <c:v>0.995446772165404</c:v>
                </c:pt>
                <c:pt idx="137">
                  <c:v>0.99396897252149896</c:v>
                </c:pt>
                <c:pt idx="138">
                  <c:v>0.99027192451829205</c:v>
                </c:pt>
                <c:pt idx="139">
                  <c:v>0.98599951206938796</c:v>
                </c:pt>
                <c:pt idx="140">
                  <c:v>0.97987274795247903</c:v>
                </c:pt>
                <c:pt idx="141">
                  <c:v>0.98036960453530897</c:v>
                </c:pt>
                <c:pt idx="142">
                  <c:v>0.93789625506407204</c:v>
                </c:pt>
                <c:pt idx="143">
                  <c:v>0.94711652439809202</c:v>
                </c:pt>
                <c:pt idx="144">
                  <c:v>0.94491194237033804</c:v>
                </c:pt>
                <c:pt idx="145">
                  <c:v>0.92084605688794796</c:v>
                </c:pt>
                <c:pt idx="146">
                  <c:v>0.88608478429516102</c:v>
                </c:pt>
                <c:pt idx="147">
                  <c:v>0.79875395746330802</c:v>
                </c:pt>
                <c:pt idx="148">
                  <c:v>0.76571716062676098</c:v>
                </c:pt>
                <c:pt idx="149">
                  <c:v>0.80393965445914095</c:v>
                </c:pt>
                <c:pt idx="150">
                  <c:v>0.74793324053338595</c:v>
                </c:pt>
                <c:pt idx="151">
                  <c:v>0.75708063922844504</c:v>
                </c:pt>
                <c:pt idx="152">
                  <c:v>0.84051087570607197</c:v>
                </c:pt>
                <c:pt idx="153">
                  <c:v>0.88897400437545704</c:v>
                </c:pt>
                <c:pt idx="154">
                  <c:v>0.93180064707287302</c:v>
                </c:pt>
                <c:pt idx="155">
                  <c:v>0.89809966205787095</c:v>
                </c:pt>
                <c:pt idx="156">
                  <c:v>0.92160844393950703</c:v>
                </c:pt>
                <c:pt idx="157">
                  <c:v>0.89904105906946796</c:v>
                </c:pt>
                <c:pt idx="158">
                  <c:v>0.90162798310528103</c:v>
                </c:pt>
                <c:pt idx="159">
                  <c:v>0.91854845240456795</c:v>
                </c:pt>
                <c:pt idx="160">
                  <c:v>0.92508053430932402</c:v>
                </c:pt>
                <c:pt idx="161">
                  <c:v>0.92669216566016799</c:v>
                </c:pt>
                <c:pt idx="162">
                  <c:v>0.91621518224518905</c:v>
                </c:pt>
                <c:pt idx="163">
                  <c:v>0.90557954686890796</c:v>
                </c:pt>
                <c:pt idx="164">
                  <c:v>0.906695666477911</c:v>
                </c:pt>
                <c:pt idx="165">
                  <c:v>0.91694890669582996</c:v>
                </c:pt>
                <c:pt idx="166">
                  <c:v>0.91634337969975699</c:v>
                </c:pt>
                <c:pt idx="167">
                  <c:v>0.90461234319271999</c:v>
                </c:pt>
                <c:pt idx="168">
                  <c:v>0.90988425919653904</c:v>
                </c:pt>
                <c:pt idx="169">
                  <c:v>0.77890137083516098</c:v>
                </c:pt>
                <c:pt idx="170">
                  <c:v>0.69778452603355501</c:v>
                </c:pt>
                <c:pt idx="171">
                  <c:v>0.78505378922721103</c:v>
                </c:pt>
                <c:pt idx="172">
                  <c:v>0.80589939477601502</c:v>
                </c:pt>
                <c:pt idx="173">
                  <c:v>0.80233248552925296</c:v>
                </c:pt>
                <c:pt idx="174">
                  <c:v>0.84474925976223103</c:v>
                </c:pt>
                <c:pt idx="175">
                  <c:v>0.83019923927717398</c:v>
                </c:pt>
                <c:pt idx="176">
                  <c:v>0.78980199201920298</c:v>
                </c:pt>
                <c:pt idx="177">
                  <c:v>0.72062371041464601</c:v>
                </c:pt>
                <c:pt idx="178">
                  <c:v>0.53815874765166705</c:v>
                </c:pt>
                <c:pt idx="179">
                  <c:v>0.33236779894040702</c:v>
                </c:pt>
                <c:pt idx="180">
                  <c:v>0.50082906336509003</c:v>
                </c:pt>
                <c:pt idx="181">
                  <c:v>0.47397182229627299</c:v>
                </c:pt>
                <c:pt idx="182">
                  <c:v>0.49373954141118498</c:v>
                </c:pt>
                <c:pt idx="183">
                  <c:v>0.43014620660965702</c:v>
                </c:pt>
                <c:pt idx="184">
                  <c:v>0.30070066739039197</c:v>
                </c:pt>
                <c:pt idx="185">
                  <c:v>0.47920491837990797</c:v>
                </c:pt>
                <c:pt idx="186">
                  <c:v>0.49376544746852002</c:v>
                </c:pt>
                <c:pt idx="187">
                  <c:v>0.54873147810560197</c:v>
                </c:pt>
                <c:pt idx="188">
                  <c:v>0.63215659819453995</c:v>
                </c:pt>
                <c:pt idx="189">
                  <c:v>0.66489059093747305</c:v>
                </c:pt>
                <c:pt idx="190">
                  <c:v>0.64657818244270204</c:v>
                </c:pt>
                <c:pt idx="191">
                  <c:v>0.661987892012181</c:v>
                </c:pt>
                <c:pt idx="192">
                  <c:v>0.68846442689508403</c:v>
                </c:pt>
                <c:pt idx="193">
                  <c:v>0.74710344192735301</c:v>
                </c:pt>
                <c:pt idx="194">
                  <c:v>0.74811964049301105</c:v>
                </c:pt>
                <c:pt idx="195">
                  <c:v>0.77365070417232196</c:v>
                </c:pt>
                <c:pt idx="196">
                  <c:v>0.83972652994052999</c:v>
                </c:pt>
                <c:pt idx="197">
                  <c:v>0.73965985797102896</c:v>
                </c:pt>
                <c:pt idx="198">
                  <c:v>0.70288984521771303</c:v>
                </c:pt>
                <c:pt idx="199">
                  <c:v>0.71533775685689505</c:v>
                </c:pt>
                <c:pt idx="200">
                  <c:v>0.65166532373903496</c:v>
                </c:pt>
                <c:pt idx="201">
                  <c:v>0.55041755375424894</c:v>
                </c:pt>
                <c:pt idx="202">
                  <c:v>0.57976827180205903</c:v>
                </c:pt>
                <c:pt idx="203">
                  <c:v>0.60645701291379495</c:v>
                </c:pt>
                <c:pt idx="204">
                  <c:v>0.60565666824958198</c:v>
                </c:pt>
                <c:pt idx="205">
                  <c:v>0.48558782456417898</c:v>
                </c:pt>
                <c:pt idx="206">
                  <c:v>0.47859870024498302</c:v>
                </c:pt>
                <c:pt idx="207">
                  <c:v>0.55681158359882899</c:v>
                </c:pt>
                <c:pt idx="208">
                  <c:v>0.61946029474379705</c:v>
                </c:pt>
                <c:pt idx="209">
                  <c:v>0.600068205246586</c:v>
                </c:pt>
                <c:pt idx="210">
                  <c:v>0.42265897825172899</c:v>
                </c:pt>
                <c:pt idx="211">
                  <c:v>0.38858291365765202</c:v>
                </c:pt>
                <c:pt idx="212">
                  <c:v>0.34844490685277202</c:v>
                </c:pt>
                <c:pt idx="213">
                  <c:v>0.36768037521687502</c:v>
                </c:pt>
                <c:pt idx="214">
                  <c:v>0.362449705233928</c:v>
                </c:pt>
                <c:pt idx="215">
                  <c:v>0.36738351246600698</c:v>
                </c:pt>
                <c:pt idx="216">
                  <c:v>0.41733877698934602</c:v>
                </c:pt>
                <c:pt idx="217">
                  <c:v>0.44576201380225899</c:v>
                </c:pt>
                <c:pt idx="218">
                  <c:v>0.45686804345526499</c:v>
                </c:pt>
                <c:pt idx="219">
                  <c:v>0.37016777788504102</c:v>
                </c:pt>
                <c:pt idx="220">
                  <c:v>0.230884663184272</c:v>
                </c:pt>
                <c:pt idx="221">
                  <c:v>0.152468483919938</c:v>
                </c:pt>
                <c:pt idx="222">
                  <c:v>0.12503613376578299</c:v>
                </c:pt>
                <c:pt idx="223">
                  <c:v>0.16887240114167301</c:v>
                </c:pt>
                <c:pt idx="224">
                  <c:v>0.103866642201266</c:v>
                </c:pt>
                <c:pt idx="225">
                  <c:v>0.157080532916274</c:v>
                </c:pt>
                <c:pt idx="226">
                  <c:v>0.139431214019934</c:v>
                </c:pt>
                <c:pt idx="227">
                  <c:v>0.15296304863648599</c:v>
                </c:pt>
                <c:pt idx="228">
                  <c:v>0.14192039398947301</c:v>
                </c:pt>
                <c:pt idx="229">
                  <c:v>0.112706611469786</c:v>
                </c:pt>
                <c:pt idx="230">
                  <c:v>8.06199563877944E-2</c:v>
                </c:pt>
                <c:pt idx="231">
                  <c:v>9.4701973955859803E-2</c:v>
                </c:pt>
                <c:pt idx="232">
                  <c:v>0.10255978560187599</c:v>
                </c:pt>
                <c:pt idx="233">
                  <c:v>9.1374476777612401E-2</c:v>
                </c:pt>
                <c:pt idx="234">
                  <c:v>0.15078544912927599</c:v>
                </c:pt>
                <c:pt idx="235">
                  <c:v>0.101618864028422</c:v>
                </c:pt>
                <c:pt idx="236">
                  <c:v>0.114698837078013</c:v>
                </c:pt>
                <c:pt idx="237">
                  <c:v>0.14005967454280899</c:v>
                </c:pt>
                <c:pt idx="238">
                  <c:v>0.14798209407783799</c:v>
                </c:pt>
                <c:pt idx="239">
                  <c:v>0.134854706008982</c:v>
                </c:pt>
                <c:pt idx="240">
                  <c:v>0.123570062508357</c:v>
                </c:pt>
                <c:pt idx="241">
                  <c:v>0.13181889603673599</c:v>
                </c:pt>
                <c:pt idx="242">
                  <c:v>0.13150979528298901</c:v>
                </c:pt>
              </c:numCache>
            </c:numRef>
          </c:val>
          <c:smooth val="0"/>
          <c:extLst>
            <c:ext xmlns:c16="http://schemas.microsoft.com/office/drawing/2014/chart" uri="{C3380CC4-5D6E-409C-BE32-E72D297353CC}">
              <c16:uniqueId val="{00000001-91DC-264E-9469-AC878D2C3C4C}"/>
            </c:ext>
          </c:extLst>
        </c:ser>
        <c:dLbls>
          <c:showLegendKey val="0"/>
          <c:showVal val="0"/>
          <c:showCatName val="0"/>
          <c:showSerName val="0"/>
          <c:showPercent val="0"/>
          <c:showBubbleSize val="0"/>
        </c:dLbls>
        <c:marker val="1"/>
        <c:smooth val="0"/>
        <c:axId val="981547215"/>
        <c:axId val="543606207"/>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12"/>
        <c:noMultiLvlLbl val="1"/>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valAx>
        <c:axId val="543606207"/>
        <c:scaling>
          <c:orientation val="minMax"/>
          <c:max val="1.4"/>
        </c:scaling>
        <c:delete val="0"/>
        <c:axPos val="r"/>
        <c:numFmt formatCode="[$$-409]#,##0.0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981547215"/>
        <c:crosses val="max"/>
        <c:crossBetween val="between"/>
      </c:valAx>
      <c:dateAx>
        <c:axId val="981547215"/>
        <c:scaling>
          <c:orientation val="minMax"/>
        </c:scaling>
        <c:delete val="1"/>
        <c:axPos val="b"/>
        <c:numFmt formatCode="[$-409]m/d/yy\ h:mm\ AM/PM;@" sourceLinked="1"/>
        <c:majorTickMark val="out"/>
        <c:minorTickMark val="none"/>
        <c:tickLblPos val="nextTo"/>
        <c:crossAx val="543606207"/>
        <c:crosses val="autoZero"/>
        <c:auto val="1"/>
        <c:lblOffset val="100"/>
        <c:baseTimeUnit val="days"/>
      </c:dateAx>
      <c:spPr>
        <a:noFill/>
        <a:ln>
          <a:noFill/>
        </a:ln>
        <a:effectLst/>
      </c:spPr>
    </c:plotArea>
    <c:legend>
      <c:legendPos val="t"/>
      <c:layout>
        <c:manualLayout>
          <c:xMode val="edge"/>
          <c:yMode val="edge"/>
          <c:x val="4.4265258804388155E-2"/>
          <c:y val="1.6459191572893914E-2"/>
          <c:w val="0.18622440217149039"/>
          <c:h val="9.4186751776383082E-2"/>
        </c:manualLayout>
      </c:layou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r>
              <a:rPr lang="en-US" dirty="0"/>
              <a:t>Net Capital</a:t>
            </a:r>
            <a:r>
              <a:rPr lang="en-US" baseline="0" dirty="0"/>
              <a:t> Flows VS Terra Price</a:t>
            </a:r>
            <a:endParaRPr lang="en-US" dirty="0"/>
          </a:p>
        </c:rich>
      </c:tx>
      <c:layout>
        <c:manualLayout>
          <c:xMode val="edge"/>
          <c:yMode val="edge"/>
          <c:x val="0.36987578494081114"/>
          <c:y val="0"/>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6.0364331226983418E-2"/>
          <c:y val="4.7163427678601377E-2"/>
          <c:w val="0.89627883698258892"/>
          <c:h val="0.84097930918685426"/>
        </c:manualLayout>
      </c:layout>
      <c:lineChart>
        <c:grouping val="standard"/>
        <c:varyColors val="0"/>
        <c:ser>
          <c:idx val="0"/>
          <c:order val="0"/>
          <c:tx>
            <c:strRef>
              <c:f>Sheet1!$B$1</c:f>
              <c:strCache>
                <c:ptCount val="1"/>
                <c:pt idx="0">
                  <c:v> Net Outflows (Hourly) </c:v>
                </c:pt>
              </c:strCache>
            </c:strRef>
          </c:tx>
          <c:spPr>
            <a:ln w="28575" cap="rnd">
              <a:solidFill>
                <a:schemeClr val="tx2">
                  <a:lumMod val="60000"/>
                  <a:lumOff val="40000"/>
                </a:schemeClr>
              </a:solidFill>
              <a:round/>
            </a:ln>
            <a:effectLst/>
          </c:spPr>
          <c:marker>
            <c:symbol val="none"/>
          </c:marker>
          <c:trendline>
            <c:name> 6 Hour Outflow Average</c:name>
            <c:spPr>
              <a:ln w="50800" cap="rnd">
                <a:solidFill>
                  <a:schemeClr val="tx2">
                    <a:lumMod val="75000"/>
                  </a:schemeClr>
                </a:solidFill>
                <a:prstDash val="solid"/>
              </a:ln>
              <a:effectLst/>
            </c:spPr>
            <c:trendlineType val="movingAvg"/>
            <c:period val="6"/>
            <c:dispRSqr val="0"/>
            <c:dispEq val="0"/>
          </c:trendline>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Sheet1!$B$2:$B$213</c:f>
              <c:numCache>
                <c:formatCode>_("¤"* #,##0.00_);_("¤"* \(#,##0.00\);_("¤"* "-"??_);_(@_)</c:formatCode>
                <c:ptCount val="212"/>
                <c:pt idx="0">
                  <c:v>33785654.577853464</c:v>
                </c:pt>
                <c:pt idx="1">
                  <c:v>-351341.21723969281</c:v>
                </c:pt>
                <c:pt idx="2">
                  <c:v>11956511.162723636</c:v>
                </c:pt>
                <c:pt idx="3">
                  <c:v>12582611.965606239</c:v>
                </c:pt>
                <c:pt idx="4">
                  <c:v>5302714.0196684524</c:v>
                </c:pt>
                <c:pt idx="5">
                  <c:v>9316408.8979319185</c:v>
                </c:pt>
                <c:pt idx="6">
                  <c:v>-5783428.3826892115</c:v>
                </c:pt>
                <c:pt idx="7">
                  <c:v>8373413.4670102065</c:v>
                </c:pt>
                <c:pt idx="8">
                  <c:v>3414509.7617427194</c:v>
                </c:pt>
                <c:pt idx="9">
                  <c:v>-10679818.812996143</c:v>
                </c:pt>
                <c:pt idx="10">
                  <c:v>-6528653.144150476</c:v>
                </c:pt>
                <c:pt idx="11">
                  <c:v>-9119223.0917615313</c:v>
                </c:pt>
                <c:pt idx="12">
                  <c:v>-5773763.5710972287</c:v>
                </c:pt>
                <c:pt idx="13">
                  <c:v>-30140284.612417269</c:v>
                </c:pt>
                <c:pt idx="14">
                  <c:v>-7122552.4292231482</c:v>
                </c:pt>
                <c:pt idx="15">
                  <c:v>-670490.17776353657</c:v>
                </c:pt>
                <c:pt idx="16">
                  <c:v>16428613.290495234</c:v>
                </c:pt>
                <c:pt idx="17">
                  <c:v>15728602.285111208</c:v>
                </c:pt>
                <c:pt idx="18">
                  <c:v>1878433.8671756014</c:v>
                </c:pt>
                <c:pt idx="19">
                  <c:v>-3225412.6308691353</c:v>
                </c:pt>
                <c:pt idx="20">
                  <c:v>5742042.1973985396</c:v>
                </c:pt>
                <c:pt idx="21">
                  <c:v>54451797.658106327</c:v>
                </c:pt>
                <c:pt idx="22">
                  <c:v>2962277.2178233396</c:v>
                </c:pt>
                <c:pt idx="23">
                  <c:v>-3259099.6953627877</c:v>
                </c:pt>
                <c:pt idx="24">
                  <c:v>-4130063.7125561917</c:v>
                </c:pt>
                <c:pt idx="25">
                  <c:v>2018422.3296382297</c:v>
                </c:pt>
                <c:pt idx="26">
                  <c:v>-2718433.863600106</c:v>
                </c:pt>
                <c:pt idx="27">
                  <c:v>5677463.9331011372</c:v>
                </c:pt>
                <c:pt idx="28">
                  <c:v>86296901.557749316</c:v>
                </c:pt>
                <c:pt idx="29">
                  <c:v>-11704353.858680919</c:v>
                </c:pt>
                <c:pt idx="30">
                  <c:v>-1464852.260572088</c:v>
                </c:pt>
                <c:pt idx="31">
                  <c:v>5593563.2477502581</c:v>
                </c:pt>
                <c:pt idx="32">
                  <c:v>4465523.5495992843</c:v>
                </c:pt>
                <c:pt idx="33">
                  <c:v>4825215.9844269603</c:v>
                </c:pt>
                <c:pt idx="34">
                  <c:v>-8864456.5125359595</c:v>
                </c:pt>
                <c:pt idx="35">
                  <c:v>-59705801.15512298</c:v>
                </c:pt>
                <c:pt idx="36">
                  <c:v>4973514.1766602658</c:v>
                </c:pt>
                <c:pt idx="37">
                  <c:v>-30738162.537097737</c:v>
                </c:pt>
                <c:pt idx="38">
                  <c:v>-15055007.445071485</c:v>
                </c:pt>
                <c:pt idx="39">
                  <c:v>-7487574.4427372869</c:v>
                </c:pt>
                <c:pt idx="40">
                  <c:v>-12099139.479181955</c:v>
                </c:pt>
                <c:pt idx="41">
                  <c:v>-1310215.7539321892</c:v>
                </c:pt>
                <c:pt idx="42">
                  <c:v>-2055319.7253408153</c:v>
                </c:pt>
                <c:pt idx="43">
                  <c:v>631656.92557580397</c:v>
                </c:pt>
                <c:pt idx="44">
                  <c:v>3032406.0100122727</c:v>
                </c:pt>
                <c:pt idx="45">
                  <c:v>-2571770.1056722607</c:v>
                </c:pt>
                <c:pt idx="46">
                  <c:v>2409567.2055958584</c:v>
                </c:pt>
                <c:pt idx="47">
                  <c:v>35470249.259424374</c:v>
                </c:pt>
                <c:pt idx="48">
                  <c:v>-2841929.4262503646</c:v>
                </c:pt>
                <c:pt idx="49">
                  <c:v>8253491.5210792143</c:v>
                </c:pt>
                <c:pt idx="50">
                  <c:v>228993.70272907615</c:v>
                </c:pt>
                <c:pt idx="51">
                  <c:v>-101749.59847586975</c:v>
                </c:pt>
                <c:pt idx="52">
                  <c:v>-566628.05391690694</c:v>
                </c:pt>
                <c:pt idx="53">
                  <c:v>2641879.4428941412</c:v>
                </c:pt>
                <c:pt idx="54">
                  <c:v>-12403903.545519158</c:v>
                </c:pt>
                <c:pt idx="55">
                  <c:v>-7452665.4094370203</c:v>
                </c:pt>
                <c:pt idx="56">
                  <c:v>832484.8181000296</c:v>
                </c:pt>
                <c:pt idx="57">
                  <c:v>-20396349.668341938</c:v>
                </c:pt>
                <c:pt idx="58">
                  <c:v>9623796.0603138451</c:v>
                </c:pt>
                <c:pt idx="59">
                  <c:v>9080775.1909719594</c:v>
                </c:pt>
                <c:pt idx="60">
                  <c:v>3055714.082005566</c:v>
                </c:pt>
                <c:pt idx="61">
                  <c:v>-24980441.441849884</c:v>
                </c:pt>
                <c:pt idx="62">
                  <c:v>1029654.3463379908</c:v>
                </c:pt>
                <c:pt idx="63">
                  <c:v>7603053.9545334801</c:v>
                </c:pt>
                <c:pt idx="64">
                  <c:v>-2021887.5594127416</c:v>
                </c:pt>
                <c:pt idx="65">
                  <c:v>961081.1134865419</c:v>
                </c:pt>
                <c:pt idx="66">
                  <c:v>-2027888.4014438186</c:v>
                </c:pt>
                <c:pt idx="67">
                  <c:v>-4074074.1677042814</c:v>
                </c:pt>
                <c:pt idx="68">
                  <c:v>-1159298.2212514253</c:v>
                </c:pt>
                <c:pt idx="69">
                  <c:v>-20331403.378684513</c:v>
                </c:pt>
                <c:pt idx="70">
                  <c:v>5640248.6512289383</c:v>
                </c:pt>
                <c:pt idx="71">
                  <c:v>692710.05840715021</c:v>
                </c:pt>
                <c:pt idx="72">
                  <c:v>-11885692.433709003</c:v>
                </c:pt>
                <c:pt idx="73">
                  <c:v>-63156670.297050782</c:v>
                </c:pt>
                <c:pt idx="74">
                  <c:v>-11598085.493396059</c:v>
                </c:pt>
                <c:pt idx="75">
                  <c:v>-22338964.705822058</c:v>
                </c:pt>
                <c:pt idx="76">
                  <c:v>-8437744.8334668316</c:v>
                </c:pt>
                <c:pt idx="77">
                  <c:v>-619785.04092831258</c:v>
                </c:pt>
                <c:pt idx="78">
                  <c:v>4637956.9404362086</c:v>
                </c:pt>
                <c:pt idx="79">
                  <c:v>-83980482.391081855</c:v>
                </c:pt>
                <c:pt idx="80">
                  <c:v>-105575065.39407991</c:v>
                </c:pt>
                <c:pt idx="81">
                  <c:v>-7565944.9499514997</c:v>
                </c:pt>
                <c:pt idx="82">
                  <c:v>-15278304.588244714</c:v>
                </c:pt>
                <c:pt idx="83">
                  <c:v>-44959944.291296832</c:v>
                </c:pt>
                <c:pt idx="84">
                  <c:v>-40104497.251482569</c:v>
                </c:pt>
                <c:pt idx="85">
                  <c:v>-34703963.559865735</c:v>
                </c:pt>
                <c:pt idx="86">
                  <c:v>-35587204.248250231</c:v>
                </c:pt>
                <c:pt idx="87">
                  <c:v>-48291937.508712903</c:v>
                </c:pt>
                <c:pt idx="88">
                  <c:v>-85063250.250809103</c:v>
                </c:pt>
                <c:pt idx="89">
                  <c:v>-208109727.69495416</c:v>
                </c:pt>
                <c:pt idx="90">
                  <c:v>-380864723.22165281</c:v>
                </c:pt>
                <c:pt idx="91">
                  <c:v>-89104060.003209919</c:v>
                </c:pt>
                <c:pt idx="92">
                  <c:v>-118404277.96858558</c:v>
                </c:pt>
                <c:pt idx="93">
                  <c:v>-699294704.20660973</c:v>
                </c:pt>
                <c:pt idx="94">
                  <c:v>-94621269.682024002</c:v>
                </c:pt>
                <c:pt idx="95">
                  <c:v>-26801178.82541335</c:v>
                </c:pt>
                <c:pt idx="96">
                  <c:v>-35327446.262980103</c:v>
                </c:pt>
                <c:pt idx="97">
                  <c:v>-4494657.4976402149</c:v>
                </c:pt>
                <c:pt idx="98">
                  <c:v>-28797054.726416104</c:v>
                </c:pt>
                <c:pt idx="99">
                  <c:v>-25815349.736877747</c:v>
                </c:pt>
                <c:pt idx="100">
                  <c:v>-36621036.934765324</c:v>
                </c:pt>
                <c:pt idx="101">
                  <c:v>-45286719.446681589</c:v>
                </c:pt>
                <c:pt idx="102">
                  <c:v>-27144275.518876072</c:v>
                </c:pt>
                <c:pt idx="103">
                  <c:v>-19245001.379402004</c:v>
                </c:pt>
                <c:pt idx="104">
                  <c:v>-109285357.57262857</c:v>
                </c:pt>
                <c:pt idx="105">
                  <c:v>-52842135.859144881</c:v>
                </c:pt>
                <c:pt idx="106">
                  <c:v>-86128325.375994042</c:v>
                </c:pt>
                <c:pt idx="107">
                  <c:v>-163265692.35794055</c:v>
                </c:pt>
                <c:pt idx="108">
                  <c:v>-26248385.623236299</c:v>
                </c:pt>
                <c:pt idx="109">
                  <c:v>-60370194.099230006</c:v>
                </c:pt>
                <c:pt idx="110">
                  <c:v>-8776824.0540029146</c:v>
                </c:pt>
                <c:pt idx="111">
                  <c:v>-3658810.7153770681</c:v>
                </c:pt>
                <c:pt idx="112">
                  <c:v>-6061350.4630293921</c:v>
                </c:pt>
                <c:pt idx="113">
                  <c:v>-12773187.44104013</c:v>
                </c:pt>
                <c:pt idx="114">
                  <c:v>-2452311.5400117263</c:v>
                </c:pt>
                <c:pt idx="115">
                  <c:v>-9435829.8092428297</c:v>
                </c:pt>
                <c:pt idx="116">
                  <c:v>-55189485.849565491</c:v>
                </c:pt>
                <c:pt idx="117">
                  <c:v>-20892083.393959895</c:v>
                </c:pt>
                <c:pt idx="118">
                  <c:v>11243124.414589681</c:v>
                </c:pt>
                <c:pt idx="119">
                  <c:v>87834642.967221975</c:v>
                </c:pt>
                <c:pt idx="120">
                  <c:v>1448765.4869438522</c:v>
                </c:pt>
                <c:pt idx="121">
                  <c:v>-58930071.925038755</c:v>
                </c:pt>
                <c:pt idx="122">
                  <c:v>-26043767.296426337</c:v>
                </c:pt>
                <c:pt idx="123">
                  <c:v>-34628137.114729322</c:v>
                </c:pt>
                <c:pt idx="124">
                  <c:v>-41155825.006840482</c:v>
                </c:pt>
                <c:pt idx="125">
                  <c:v>-26482925.145482361</c:v>
                </c:pt>
                <c:pt idx="126">
                  <c:v>-26404959.369847201</c:v>
                </c:pt>
                <c:pt idx="127">
                  <c:v>-32505178.360619023</c:v>
                </c:pt>
                <c:pt idx="128">
                  <c:v>-133290796.92888653</c:v>
                </c:pt>
                <c:pt idx="129">
                  <c:v>-73179658.655776262</c:v>
                </c:pt>
                <c:pt idx="130">
                  <c:v>-95378074.895345166</c:v>
                </c:pt>
                <c:pt idx="131">
                  <c:v>-270146561.05060327</c:v>
                </c:pt>
                <c:pt idx="132">
                  <c:v>-277378261.77180552</c:v>
                </c:pt>
                <c:pt idx="133">
                  <c:v>-200757881.79500479</c:v>
                </c:pt>
                <c:pt idx="134">
                  <c:v>-451781668.50718164</c:v>
                </c:pt>
                <c:pt idx="135">
                  <c:v>-146253049.75379875</c:v>
                </c:pt>
                <c:pt idx="136">
                  <c:v>-141354101.60300767</c:v>
                </c:pt>
                <c:pt idx="137">
                  <c:v>-265529407.82905886</c:v>
                </c:pt>
                <c:pt idx="138">
                  <c:v>-222932453.45733055</c:v>
                </c:pt>
                <c:pt idx="139">
                  <c:v>-136177860.1025756</c:v>
                </c:pt>
                <c:pt idx="140">
                  <c:v>-459566290.80478972</c:v>
                </c:pt>
                <c:pt idx="141">
                  <c:v>-51086616.862957343</c:v>
                </c:pt>
                <c:pt idx="142">
                  <c:v>-116163122.1018969</c:v>
                </c:pt>
                <c:pt idx="143">
                  <c:v>-205878781.51656941</c:v>
                </c:pt>
                <c:pt idx="144">
                  <c:v>-129583495.60877389</c:v>
                </c:pt>
                <c:pt idx="145">
                  <c:v>-13215977.638307467</c:v>
                </c:pt>
                <c:pt idx="146">
                  <c:v>-97523710.107313633</c:v>
                </c:pt>
                <c:pt idx="147">
                  <c:v>-152910744.00416011</c:v>
                </c:pt>
                <c:pt idx="148">
                  <c:v>-101849330.86372708</c:v>
                </c:pt>
                <c:pt idx="149">
                  <c:v>-50635950.323291481</c:v>
                </c:pt>
                <c:pt idx="150">
                  <c:v>-184032255.09375483</c:v>
                </c:pt>
                <c:pt idx="151">
                  <c:v>-20593489.384175699</c:v>
                </c:pt>
                <c:pt idx="152">
                  <c:v>-13053956.114309032</c:v>
                </c:pt>
                <c:pt idx="153">
                  <c:v>-73091690.411753118</c:v>
                </c:pt>
                <c:pt idx="154">
                  <c:v>-22577508.663330182</c:v>
                </c:pt>
                <c:pt idx="155">
                  <c:v>-75057661.546365425</c:v>
                </c:pt>
                <c:pt idx="156">
                  <c:v>-34548085.457239091</c:v>
                </c:pt>
                <c:pt idx="157">
                  <c:v>31301335.386180397</c:v>
                </c:pt>
                <c:pt idx="158">
                  <c:v>-1954746.5414848793</c:v>
                </c:pt>
                <c:pt idx="159">
                  <c:v>-42860719.541702449</c:v>
                </c:pt>
                <c:pt idx="160">
                  <c:v>-23676877.192733578</c:v>
                </c:pt>
                <c:pt idx="161">
                  <c:v>-105321838.26425867</c:v>
                </c:pt>
                <c:pt idx="162">
                  <c:v>-134881886.59705576</c:v>
                </c:pt>
                <c:pt idx="163">
                  <c:v>-79089074.44973135</c:v>
                </c:pt>
                <c:pt idx="164">
                  <c:v>-52787840.113761723</c:v>
                </c:pt>
                <c:pt idx="165">
                  <c:v>-47832882.747783348</c:v>
                </c:pt>
                <c:pt idx="166">
                  <c:v>-69398517.200805873</c:v>
                </c:pt>
                <c:pt idx="167">
                  <c:v>-41014701.824715666</c:v>
                </c:pt>
                <c:pt idx="168">
                  <c:v>-65129076.714740098</c:v>
                </c:pt>
                <c:pt idx="169">
                  <c:v>-174788533.68917143</c:v>
                </c:pt>
                <c:pt idx="170">
                  <c:v>-305265044.27612323</c:v>
                </c:pt>
                <c:pt idx="171">
                  <c:v>-474889137.20618272</c:v>
                </c:pt>
                <c:pt idx="172">
                  <c:v>-91200544.775182024</c:v>
                </c:pt>
                <c:pt idx="173">
                  <c:v>-177409838.51855752</c:v>
                </c:pt>
                <c:pt idx="174">
                  <c:v>-123198538.99245179</c:v>
                </c:pt>
                <c:pt idx="175">
                  <c:v>-106205724.40121235</c:v>
                </c:pt>
                <c:pt idx="176">
                  <c:v>-157625816.73841694</c:v>
                </c:pt>
                <c:pt idx="177">
                  <c:v>-264860351.50340563</c:v>
                </c:pt>
                <c:pt idx="178">
                  <c:v>-45903663.613460615</c:v>
                </c:pt>
                <c:pt idx="179">
                  <c:v>-38754848.390893951</c:v>
                </c:pt>
                <c:pt idx="180">
                  <c:v>-29357245.662114434</c:v>
                </c:pt>
                <c:pt idx="181">
                  <c:v>-51339325.957973704</c:v>
                </c:pt>
                <c:pt idx="182">
                  <c:v>-63388532.716032036</c:v>
                </c:pt>
                <c:pt idx="183">
                  <c:v>-48275561.411611021</c:v>
                </c:pt>
                <c:pt idx="184">
                  <c:v>-128810089.34907153</c:v>
                </c:pt>
                <c:pt idx="185">
                  <c:v>-55425606.996812515</c:v>
                </c:pt>
                <c:pt idx="186">
                  <c:v>-36576896.800011978</c:v>
                </c:pt>
                <c:pt idx="187">
                  <c:v>-68216538.269822031</c:v>
                </c:pt>
                <c:pt idx="188">
                  <c:v>-21685969.307654597</c:v>
                </c:pt>
                <c:pt idx="189">
                  <c:v>-39745030.39160461</c:v>
                </c:pt>
                <c:pt idx="190">
                  <c:v>-51460210.318088815</c:v>
                </c:pt>
                <c:pt idx="191">
                  <c:v>-44146784.940597981</c:v>
                </c:pt>
                <c:pt idx="192">
                  <c:v>-40269607.472281054</c:v>
                </c:pt>
                <c:pt idx="193">
                  <c:v>-46143958.72380878</c:v>
                </c:pt>
                <c:pt idx="194">
                  <c:v>-55093999.08164192</c:v>
                </c:pt>
                <c:pt idx="195">
                  <c:v>-34999683.901271746</c:v>
                </c:pt>
                <c:pt idx="196">
                  <c:v>-67382955.115255788</c:v>
                </c:pt>
                <c:pt idx="197">
                  <c:v>-92629433.536990866</c:v>
                </c:pt>
                <c:pt idx="198">
                  <c:v>-37333822.61730171</c:v>
                </c:pt>
                <c:pt idx="199">
                  <c:v>-22713760.422069818</c:v>
                </c:pt>
                <c:pt idx="200">
                  <c:v>-41153199.001562573</c:v>
                </c:pt>
                <c:pt idx="201">
                  <c:v>-57227040.201803155</c:v>
                </c:pt>
                <c:pt idx="202">
                  <c:v>-94149441.635206625</c:v>
                </c:pt>
                <c:pt idx="203">
                  <c:v>-76255123.066538885</c:v>
                </c:pt>
                <c:pt idx="204">
                  <c:v>-937872.61871126306</c:v>
                </c:pt>
                <c:pt idx="205">
                  <c:v>-6755939.9352848101</c:v>
                </c:pt>
                <c:pt idx="206">
                  <c:v>-37294903.265809081</c:v>
                </c:pt>
                <c:pt idx="207">
                  <c:v>-15588942.758488094</c:v>
                </c:pt>
                <c:pt idx="208">
                  <c:v>-6094457.9669162668</c:v>
                </c:pt>
                <c:pt idx="209">
                  <c:v>-19669239.557790175</c:v>
                </c:pt>
                <c:pt idx="210">
                  <c:v>-19865964.403078001</c:v>
                </c:pt>
                <c:pt idx="211">
                  <c:v>-33141653.725247473</c:v>
                </c:pt>
              </c:numCache>
            </c:numRef>
          </c:val>
          <c:smooth val="0"/>
          <c:extLst>
            <c:ext xmlns:c16="http://schemas.microsoft.com/office/drawing/2014/chart" uri="{C3380CC4-5D6E-409C-BE32-E72D297353CC}">
              <c16:uniqueId val="{00000001-6B6C-CF4F-8030-20DB4AC407E5}"/>
            </c:ext>
          </c:extLst>
        </c:ser>
        <c:dLbls>
          <c:showLegendKey val="0"/>
          <c:showVal val="0"/>
          <c:showCatName val="0"/>
          <c:showSerName val="0"/>
          <c:showPercent val="0"/>
          <c:showBubbleSize val="0"/>
        </c:dLbls>
        <c:marker val="1"/>
        <c:smooth val="0"/>
        <c:axId val="894669631"/>
        <c:axId val="219054447"/>
      </c:lineChart>
      <c:lineChart>
        <c:grouping val="standard"/>
        <c:varyColors val="0"/>
        <c:ser>
          <c:idx val="1"/>
          <c:order val="1"/>
          <c:tx>
            <c:strRef>
              <c:f>Sheet1!$C$1</c:f>
              <c:strCache>
                <c:ptCount val="1"/>
                <c:pt idx="0">
                  <c:v> Terra Price (Secondary Axis) </c:v>
                </c:pt>
              </c:strCache>
            </c:strRef>
          </c:tx>
          <c:spPr>
            <a:ln w="28575" cap="rnd">
              <a:solidFill>
                <a:schemeClr val="accent3"/>
              </a:solidFill>
              <a:round/>
            </a:ln>
            <a:effectLst/>
          </c:spPr>
          <c:marker>
            <c:symbol val="none"/>
          </c:marker>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Sheet1!$C$2:$C$213</c:f>
              <c:numCache>
                <c:formatCode>_("¤"* #,##0.00_);_("¤"* \(#,##0.00\);_("¤"* "-"??_);_(@_)</c:formatCode>
                <c:ptCount val="212"/>
                <c:pt idx="0">
                  <c:v>1.0015543084827501</c:v>
                </c:pt>
                <c:pt idx="1">
                  <c:v>1.00208157856789</c:v>
                </c:pt>
                <c:pt idx="2">
                  <c:v>1.0016548646747701</c:v>
                </c:pt>
                <c:pt idx="3">
                  <c:v>1.0021874268239701</c:v>
                </c:pt>
                <c:pt idx="4">
                  <c:v>1.0009244048127901</c:v>
                </c:pt>
                <c:pt idx="5">
                  <c:v>0.99965934225131003</c:v>
                </c:pt>
                <c:pt idx="6">
                  <c:v>1.00156200579207</c:v>
                </c:pt>
                <c:pt idx="7">
                  <c:v>1.0007928696209201</c:v>
                </c:pt>
                <c:pt idx="8">
                  <c:v>1.0005835666267899</c:v>
                </c:pt>
                <c:pt idx="9">
                  <c:v>1.0010120261539199</c:v>
                </c:pt>
                <c:pt idx="10">
                  <c:v>1.0007651307572001</c:v>
                </c:pt>
                <c:pt idx="11">
                  <c:v>1.0018660324380499</c:v>
                </c:pt>
                <c:pt idx="12">
                  <c:v>1.0003352336823099</c:v>
                </c:pt>
                <c:pt idx="13">
                  <c:v>0.99999881085806297</c:v>
                </c:pt>
                <c:pt idx="14">
                  <c:v>1.00176179178048</c:v>
                </c:pt>
                <c:pt idx="15">
                  <c:v>1.00076857307336</c:v>
                </c:pt>
                <c:pt idx="16">
                  <c:v>1.00038921915567</c:v>
                </c:pt>
                <c:pt idx="17">
                  <c:v>1.0009653154387499</c:v>
                </c:pt>
                <c:pt idx="18">
                  <c:v>1.00055609723066</c:v>
                </c:pt>
                <c:pt idx="19">
                  <c:v>0.99991137183367895</c:v>
                </c:pt>
                <c:pt idx="20">
                  <c:v>1.00171267783948</c:v>
                </c:pt>
                <c:pt idx="21">
                  <c:v>1.0007991530170901</c:v>
                </c:pt>
                <c:pt idx="22">
                  <c:v>1.00214388445156</c:v>
                </c:pt>
                <c:pt idx="23">
                  <c:v>1.0006060304551101</c:v>
                </c:pt>
                <c:pt idx="24">
                  <c:v>1.0014957581936801</c:v>
                </c:pt>
                <c:pt idx="25">
                  <c:v>1.00125009694386</c:v>
                </c:pt>
                <c:pt idx="26">
                  <c:v>1.00146402223414</c:v>
                </c:pt>
                <c:pt idx="27">
                  <c:v>1.0029616114845801</c:v>
                </c:pt>
                <c:pt idx="28">
                  <c:v>1.00109416563839</c:v>
                </c:pt>
                <c:pt idx="29">
                  <c:v>1.00129792223251</c:v>
                </c:pt>
                <c:pt idx="30">
                  <c:v>1.0001467439963501</c:v>
                </c:pt>
                <c:pt idx="31">
                  <c:v>0.99913722311643505</c:v>
                </c:pt>
                <c:pt idx="32">
                  <c:v>1.0008557341884301</c:v>
                </c:pt>
                <c:pt idx="33">
                  <c:v>0.99927534107600502</c:v>
                </c:pt>
                <c:pt idx="34">
                  <c:v>1.0009838382842899</c:v>
                </c:pt>
                <c:pt idx="35">
                  <c:v>1.0001104251157</c:v>
                </c:pt>
                <c:pt idx="36">
                  <c:v>1.0041003353167901</c:v>
                </c:pt>
                <c:pt idx="37">
                  <c:v>0.99980134597029302</c:v>
                </c:pt>
                <c:pt idx="38">
                  <c:v>0.99934408948396103</c:v>
                </c:pt>
                <c:pt idx="39">
                  <c:v>1.0006902643290501</c:v>
                </c:pt>
                <c:pt idx="40">
                  <c:v>0.99878556819056996</c:v>
                </c:pt>
                <c:pt idx="41">
                  <c:v>1.00192680363968</c:v>
                </c:pt>
                <c:pt idx="42">
                  <c:v>1.0006448418837699</c:v>
                </c:pt>
                <c:pt idx="43">
                  <c:v>1.0020004139327201</c:v>
                </c:pt>
                <c:pt idx="44">
                  <c:v>1.0013101892032901</c:v>
                </c:pt>
                <c:pt idx="45">
                  <c:v>0.99948677580049705</c:v>
                </c:pt>
                <c:pt idx="46">
                  <c:v>1.00380864009628</c:v>
                </c:pt>
                <c:pt idx="47">
                  <c:v>1.00075373733244</c:v>
                </c:pt>
                <c:pt idx="48">
                  <c:v>1.0006660071140601</c:v>
                </c:pt>
                <c:pt idx="49">
                  <c:v>1.0015648179932199</c:v>
                </c:pt>
                <c:pt idx="50">
                  <c:v>1.00074827532787</c:v>
                </c:pt>
                <c:pt idx="51">
                  <c:v>1.00178639549322</c:v>
                </c:pt>
                <c:pt idx="52">
                  <c:v>0.99914479369029097</c:v>
                </c:pt>
                <c:pt idx="53">
                  <c:v>0.99743292230713299</c:v>
                </c:pt>
                <c:pt idx="54">
                  <c:v>1.0012105061347101</c:v>
                </c:pt>
                <c:pt idx="55">
                  <c:v>1.00104711223141</c:v>
                </c:pt>
                <c:pt idx="56">
                  <c:v>1.0014113888732601</c:v>
                </c:pt>
                <c:pt idx="57">
                  <c:v>1.0011066678810601</c:v>
                </c:pt>
                <c:pt idx="58">
                  <c:v>0.99963092819313204</c:v>
                </c:pt>
                <c:pt idx="59">
                  <c:v>0.99915701258990497</c:v>
                </c:pt>
                <c:pt idx="60">
                  <c:v>1.00138281103283</c:v>
                </c:pt>
                <c:pt idx="61">
                  <c:v>1.0009294973398599</c:v>
                </c:pt>
                <c:pt idx="62">
                  <c:v>1.0022127774555101</c:v>
                </c:pt>
                <c:pt idx="63">
                  <c:v>1.00180564238633</c:v>
                </c:pt>
                <c:pt idx="64">
                  <c:v>1.0004330052949</c:v>
                </c:pt>
                <c:pt idx="65">
                  <c:v>0.99935342652133696</c:v>
                </c:pt>
                <c:pt idx="66">
                  <c:v>1.0007789910068099</c:v>
                </c:pt>
                <c:pt idx="67">
                  <c:v>1.00145673101355</c:v>
                </c:pt>
                <c:pt idx="68">
                  <c:v>0.99984219894128501</c:v>
                </c:pt>
                <c:pt idx="69">
                  <c:v>1.0001710060728</c:v>
                </c:pt>
                <c:pt idx="70">
                  <c:v>1.00233652428388</c:v>
                </c:pt>
                <c:pt idx="71">
                  <c:v>1.00339447224203</c:v>
                </c:pt>
                <c:pt idx="72">
                  <c:v>1.0003524620838999</c:v>
                </c:pt>
                <c:pt idx="73">
                  <c:v>0.99963500254446003</c:v>
                </c:pt>
                <c:pt idx="74">
                  <c:v>1.00080312613068</c:v>
                </c:pt>
                <c:pt idx="75">
                  <c:v>1.0016754367676199</c:v>
                </c:pt>
                <c:pt idx="76">
                  <c:v>1.00145111578625</c:v>
                </c:pt>
                <c:pt idx="77">
                  <c:v>1.0014416329884701</c:v>
                </c:pt>
                <c:pt idx="78">
                  <c:v>0.99944931777642998</c:v>
                </c:pt>
                <c:pt idx="79">
                  <c:v>1.00151802320455</c:v>
                </c:pt>
                <c:pt idx="80">
                  <c:v>1.00249982343835</c:v>
                </c:pt>
                <c:pt idx="81">
                  <c:v>0.99937621790440101</c:v>
                </c:pt>
                <c:pt idx="82">
                  <c:v>1.00052195475243</c:v>
                </c:pt>
                <c:pt idx="83">
                  <c:v>0.99979616921518799</c:v>
                </c:pt>
                <c:pt idx="84">
                  <c:v>0.99919314755717203</c:v>
                </c:pt>
                <c:pt idx="85">
                  <c:v>0.99990857659399102</c:v>
                </c:pt>
                <c:pt idx="86">
                  <c:v>1.0005662724648501</c:v>
                </c:pt>
                <c:pt idx="87">
                  <c:v>1.0006264039275401</c:v>
                </c:pt>
                <c:pt idx="88">
                  <c:v>0.99983954672479802</c:v>
                </c:pt>
                <c:pt idx="89">
                  <c:v>0.99935986971339297</c:v>
                </c:pt>
                <c:pt idx="90">
                  <c:v>0.99899955044655697</c:v>
                </c:pt>
                <c:pt idx="91">
                  <c:v>0.99671404669290598</c:v>
                </c:pt>
                <c:pt idx="92">
                  <c:v>0.99613920211238904</c:v>
                </c:pt>
                <c:pt idx="93">
                  <c:v>0.99523230869592805</c:v>
                </c:pt>
                <c:pt idx="94">
                  <c:v>0.99708510586268095</c:v>
                </c:pt>
                <c:pt idx="95">
                  <c:v>0.99117906577124804</c:v>
                </c:pt>
                <c:pt idx="96">
                  <c:v>0.994962703126957</c:v>
                </c:pt>
                <c:pt idx="97">
                  <c:v>0.99646978970460698</c:v>
                </c:pt>
                <c:pt idx="98">
                  <c:v>0.99774993949190605</c:v>
                </c:pt>
                <c:pt idx="99">
                  <c:v>0.99805327488879303</c:v>
                </c:pt>
                <c:pt idx="100">
                  <c:v>0.99774403403539602</c:v>
                </c:pt>
                <c:pt idx="101">
                  <c:v>0.99671850085629299</c:v>
                </c:pt>
                <c:pt idx="102">
                  <c:v>0.99566789576116999</c:v>
                </c:pt>
                <c:pt idx="103">
                  <c:v>0.996113634530706</c:v>
                </c:pt>
                <c:pt idx="104">
                  <c:v>0.99475994481813301</c:v>
                </c:pt>
                <c:pt idx="105">
                  <c:v>0.99502341653450199</c:v>
                </c:pt>
                <c:pt idx="106">
                  <c:v>0.99556308641939595</c:v>
                </c:pt>
                <c:pt idx="107">
                  <c:v>0.99243557976276298</c:v>
                </c:pt>
                <c:pt idx="108">
                  <c:v>0.99584250983741995</c:v>
                </c:pt>
                <c:pt idx="109">
                  <c:v>0.99804610822173001</c:v>
                </c:pt>
                <c:pt idx="110">
                  <c:v>0.99808524351276495</c:v>
                </c:pt>
                <c:pt idx="111">
                  <c:v>0.99861091500325505</c:v>
                </c:pt>
                <c:pt idx="112">
                  <c:v>0.99605757248036297</c:v>
                </c:pt>
                <c:pt idx="113">
                  <c:v>0.99623202646346198</c:v>
                </c:pt>
                <c:pt idx="114">
                  <c:v>0.99375194023611801</c:v>
                </c:pt>
                <c:pt idx="115">
                  <c:v>0.99741819389118702</c:v>
                </c:pt>
                <c:pt idx="116">
                  <c:v>0.99633027088333803</c:v>
                </c:pt>
                <c:pt idx="117">
                  <c:v>0.99755340669525805</c:v>
                </c:pt>
                <c:pt idx="118">
                  <c:v>0.99572472340831597</c:v>
                </c:pt>
                <c:pt idx="119">
                  <c:v>0.99554649075971602</c:v>
                </c:pt>
                <c:pt idx="120">
                  <c:v>0.99337434548418502</c:v>
                </c:pt>
                <c:pt idx="121">
                  <c:v>0.99750261704093202</c:v>
                </c:pt>
                <c:pt idx="122">
                  <c:v>0.99578980381695303</c:v>
                </c:pt>
                <c:pt idx="123">
                  <c:v>0.99596394695877399</c:v>
                </c:pt>
                <c:pt idx="124">
                  <c:v>0.99627342439254396</c:v>
                </c:pt>
                <c:pt idx="125">
                  <c:v>0.99656009370008203</c:v>
                </c:pt>
                <c:pt idx="126">
                  <c:v>0.99941379476741199</c:v>
                </c:pt>
                <c:pt idx="127">
                  <c:v>0.99371251155435103</c:v>
                </c:pt>
                <c:pt idx="128">
                  <c:v>0.99656617029040695</c:v>
                </c:pt>
                <c:pt idx="129">
                  <c:v>0.99817104345659702</c:v>
                </c:pt>
                <c:pt idx="130">
                  <c:v>0.995446772165404</c:v>
                </c:pt>
                <c:pt idx="131">
                  <c:v>0.99396897252149896</c:v>
                </c:pt>
                <c:pt idx="132">
                  <c:v>0.99027192451829205</c:v>
                </c:pt>
                <c:pt idx="133">
                  <c:v>0.98599951206938796</c:v>
                </c:pt>
                <c:pt idx="134">
                  <c:v>0.97987274795247903</c:v>
                </c:pt>
                <c:pt idx="135">
                  <c:v>0.98036960453530897</c:v>
                </c:pt>
                <c:pt idx="136">
                  <c:v>0.93789625506407204</c:v>
                </c:pt>
                <c:pt idx="137">
                  <c:v>0.94711652439809202</c:v>
                </c:pt>
                <c:pt idx="138">
                  <c:v>0.94491194237033804</c:v>
                </c:pt>
                <c:pt idx="139">
                  <c:v>0.92084605688794796</c:v>
                </c:pt>
                <c:pt idx="140">
                  <c:v>0.88608478429516102</c:v>
                </c:pt>
                <c:pt idx="141">
                  <c:v>0.79875395746330802</c:v>
                </c:pt>
                <c:pt idx="142">
                  <c:v>0.76571716062676098</c:v>
                </c:pt>
                <c:pt idx="143">
                  <c:v>0.80393965445914095</c:v>
                </c:pt>
                <c:pt idx="144">
                  <c:v>0.74793324053338595</c:v>
                </c:pt>
                <c:pt idx="145">
                  <c:v>0.75708063922844504</c:v>
                </c:pt>
                <c:pt idx="146">
                  <c:v>0.84051087570607197</c:v>
                </c:pt>
                <c:pt idx="147">
                  <c:v>0.88897400437545704</c:v>
                </c:pt>
                <c:pt idx="148">
                  <c:v>0.93180064707287302</c:v>
                </c:pt>
                <c:pt idx="149">
                  <c:v>0.89809966205787095</c:v>
                </c:pt>
                <c:pt idx="150">
                  <c:v>0.92160844393950703</c:v>
                </c:pt>
                <c:pt idx="151">
                  <c:v>0.89904105906946796</c:v>
                </c:pt>
                <c:pt idx="152">
                  <c:v>0.90162798310528103</c:v>
                </c:pt>
                <c:pt idx="153">
                  <c:v>0.91854845240456795</c:v>
                </c:pt>
                <c:pt idx="154">
                  <c:v>0.92508053430932402</c:v>
                </c:pt>
                <c:pt idx="155">
                  <c:v>0.92669216566016799</c:v>
                </c:pt>
                <c:pt idx="156">
                  <c:v>0.91621518224518905</c:v>
                </c:pt>
                <c:pt idx="157">
                  <c:v>0.90557954686890796</c:v>
                </c:pt>
                <c:pt idx="158">
                  <c:v>0.906695666477911</c:v>
                </c:pt>
                <c:pt idx="159">
                  <c:v>0.91694890669582996</c:v>
                </c:pt>
                <c:pt idx="160">
                  <c:v>0.91634337969975699</c:v>
                </c:pt>
                <c:pt idx="161">
                  <c:v>0.90461234319271999</c:v>
                </c:pt>
                <c:pt idx="162">
                  <c:v>0.90988425919653904</c:v>
                </c:pt>
                <c:pt idx="163">
                  <c:v>0.77890137083516098</c:v>
                </c:pt>
                <c:pt idx="164">
                  <c:v>0.69778452603355501</c:v>
                </c:pt>
                <c:pt idx="165">
                  <c:v>0.78505378922721103</c:v>
                </c:pt>
                <c:pt idx="166">
                  <c:v>0.80589939477601502</c:v>
                </c:pt>
                <c:pt idx="167">
                  <c:v>0.80233248552925296</c:v>
                </c:pt>
                <c:pt idx="168">
                  <c:v>0.84474925976223103</c:v>
                </c:pt>
                <c:pt idx="169">
                  <c:v>0.83019923927717398</c:v>
                </c:pt>
                <c:pt idx="170">
                  <c:v>0.78980199201920298</c:v>
                </c:pt>
                <c:pt idx="171">
                  <c:v>0.72062371041464601</c:v>
                </c:pt>
                <c:pt idx="172">
                  <c:v>0.53815874765166705</c:v>
                </c:pt>
                <c:pt idx="173">
                  <c:v>0.33236779894040702</c:v>
                </c:pt>
                <c:pt idx="174">
                  <c:v>0.50082906336509003</c:v>
                </c:pt>
                <c:pt idx="175">
                  <c:v>0.47397182229627299</c:v>
                </c:pt>
                <c:pt idx="176">
                  <c:v>0.49373954141118498</c:v>
                </c:pt>
                <c:pt idx="177">
                  <c:v>0.43014620660965702</c:v>
                </c:pt>
                <c:pt idx="178">
                  <c:v>0.30070066739039197</c:v>
                </c:pt>
                <c:pt idx="179">
                  <c:v>0.47920491837990797</c:v>
                </c:pt>
                <c:pt idx="180">
                  <c:v>0.49376544746852002</c:v>
                </c:pt>
                <c:pt idx="181">
                  <c:v>0.54873147810560197</c:v>
                </c:pt>
                <c:pt idx="182">
                  <c:v>0.63215659819453995</c:v>
                </c:pt>
                <c:pt idx="183">
                  <c:v>0.66489059093747305</c:v>
                </c:pt>
                <c:pt idx="184">
                  <c:v>0.64657818244270204</c:v>
                </c:pt>
                <c:pt idx="185">
                  <c:v>0.661987892012181</c:v>
                </c:pt>
                <c:pt idx="186">
                  <c:v>0.68846442689508403</c:v>
                </c:pt>
                <c:pt idx="187">
                  <c:v>0.74710344192735301</c:v>
                </c:pt>
                <c:pt idx="188">
                  <c:v>0.74811964049301105</c:v>
                </c:pt>
                <c:pt idx="189">
                  <c:v>0.77365070417232196</c:v>
                </c:pt>
                <c:pt idx="190">
                  <c:v>0.83972652994052999</c:v>
                </c:pt>
                <c:pt idx="191">
                  <c:v>0.73965985797102896</c:v>
                </c:pt>
                <c:pt idx="192">
                  <c:v>0.70288984521771303</c:v>
                </c:pt>
                <c:pt idx="193">
                  <c:v>0.71533775685689505</c:v>
                </c:pt>
                <c:pt idx="194">
                  <c:v>0.65166532373903496</c:v>
                </c:pt>
                <c:pt idx="195">
                  <c:v>0.55041755375424894</c:v>
                </c:pt>
                <c:pt idx="196">
                  <c:v>0.57976827180205903</c:v>
                </c:pt>
                <c:pt idx="197">
                  <c:v>0.60645701291379495</c:v>
                </c:pt>
                <c:pt idx="198">
                  <c:v>0.60565666824958198</c:v>
                </c:pt>
                <c:pt idx="199">
                  <c:v>0.48558782456417898</c:v>
                </c:pt>
                <c:pt idx="200">
                  <c:v>0.47859870024498302</c:v>
                </c:pt>
                <c:pt idx="201">
                  <c:v>0.55681158359882899</c:v>
                </c:pt>
                <c:pt idx="202">
                  <c:v>0.61946029474379705</c:v>
                </c:pt>
                <c:pt idx="203">
                  <c:v>0.600068205246586</c:v>
                </c:pt>
                <c:pt idx="204">
                  <c:v>0.42265897825172899</c:v>
                </c:pt>
                <c:pt idx="205">
                  <c:v>0.38858291365765202</c:v>
                </c:pt>
                <c:pt idx="206">
                  <c:v>0.34844490685277202</c:v>
                </c:pt>
                <c:pt idx="207">
                  <c:v>0.36768037521687502</c:v>
                </c:pt>
                <c:pt idx="208">
                  <c:v>0.362449705233928</c:v>
                </c:pt>
                <c:pt idx="209">
                  <c:v>0.36738351246600698</c:v>
                </c:pt>
                <c:pt idx="210">
                  <c:v>0.41733877698934602</c:v>
                </c:pt>
                <c:pt idx="211">
                  <c:v>0.44576201380225899</c:v>
                </c:pt>
              </c:numCache>
            </c:numRef>
          </c:val>
          <c:smooth val="0"/>
          <c:extLst>
            <c:ext xmlns:c16="http://schemas.microsoft.com/office/drawing/2014/chart" uri="{C3380CC4-5D6E-409C-BE32-E72D297353CC}">
              <c16:uniqueId val="{00000000-6B6C-CF4F-8030-20DB4AC407E5}"/>
            </c:ext>
          </c:extLst>
        </c:ser>
        <c:ser>
          <c:idx val="2"/>
          <c:order val="2"/>
          <c:tx>
            <c:strRef>
              <c:f>Sheet1!$D$1</c:f>
              <c:strCache>
                <c:ptCount val="1"/>
                <c:pt idx="0">
                  <c:v>Perfect Stablecoin (Secondary Axis)</c:v>
                </c:pt>
              </c:strCache>
            </c:strRef>
          </c:tx>
          <c:spPr>
            <a:ln w="28575" cap="rnd">
              <a:solidFill>
                <a:schemeClr val="accent3"/>
              </a:solidFill>
              <a:prstDash val="sysDash"/>
              <a:round/>
            </a:ln>
            <a:effectLst/>
          </c:spPr>
          <c:marker>
            <c:symbol val="none"/>
          </c:marker>
          <c:cat>
            <c:numRef>
              <c:f>Sheet1!$A$2:$A$213</c:f>
              <c:numCache>
                <c:formatCode>m/d/yy\ h:mm;@</c:formatCode>
                <c:ptCount val="212"/>
                <c:pt idx="0">
                  <c:v>44685.166669212966</c:v>
                </c:pt>
                <c:pt idx="1">
                  <c:v>44685.208335821757</c:v>
                </c:pt>
                <c:pt idx="2">
                  <c:v>44685.250002430555</c:v>
                </c:pt>
                <c:pt idx="3">
                  <c:v>44685.291669039354</c:v>
                </c:pt>
                <c:pt idx="4">
                  <c:v>44685.333335648145</c:v>
                </c:pt>
                <c:pt idx="5">
                  <c:v>44685.375002256944</c:v>
                </c:pt>
                <c:pt idx="6">
                  <c:v>44685.416668865742</c:v>
                </c:pt>
                <c:pt idx="7">
                  <c:v>44685.458335474534</c:v>
                </c:pt>
                <c:pt idx="8">
                  <c:v>44685.500002083332</c:v>
                </c:pt>
                <c:pt idx="9">
                  <c:v>44685.541668692131</c:v>
                </c:pt>
                <c:pt idx="10">
                  <c:v>44685.583335300929</c:v>
                </c:pt>
                <c:pt idx="11">
                  <c:v>44685.625001909721</c:v>
                </c:pt>
                <c:pt idx="12">
                  <c:v>44685.666668518519</c:v>
                </c:pt>
                <c:pt idx="13">
                  <c:v>44685.708335127318</c:v>
                </c:pt>
                <c:pt idx="14">
                  <c:v>44685.750001736109</c:v>
                </c:pt>
                <c:pt idx="15">
                  <c:v>44685.791668344908</c:v>
                </c:pt>
                <c:pt idx="16">
                  <c:v>44685.833334953706</c:v>
                </c:pt>
                <c:pt idx="17">
                  <c:v>44685.875001562497</c:v>
                </c:pt>
                <c:pt idx="18">
                  <c:v>44685.916668171296</c:v>
                </c:pt>
                <c:pt idx="19">
                  <c:v>44685.958334780094</c:v>
                </c:pt>
                <c:pt idx="20">
                  <c:v>44686.000001388886</c:v>
                </c:pt>
                <c:pt idx="21">
                  <c:v>44686.041667997684</c:v>
                </c:pt>
                <c:pt idx="22">
                  <c:v>44686.083334606483</c:v>
                </c:pt>
                <c:pt idx="23">
                  <c:v>44686.125001215281</c:v>
                </c:pt>
                <c:pt idx="24">
                  <c:v>44686.166667824073</c:v>
                </c:pt>
                <c:pt idx="25">
                  <c:v>44686.208334432871</c:v>
                </c:pt>
                <c:pt idx="26">
                  <c:v>44686.25000104167</c:v>
                </c:pt>
                <c:pt idx="27">
                  <c:v>44686.291667650461</c:v>
                </c:pt>
                <c:pt idx="28">
                  <c:v>44686.33333425926</c:v>
                </c:pt>
                <c:pt idx="29">
                  <c:v>44686.375000868058</c:v>
                </c:pt>
                <c:pt idx="30">
                  <c:v>44686.416667476849</c:v>
                </c:pt>
                <c:pt idx="31">
                  <c:v>44686.458334085648</c:v>
                </c:pt>
                <c:pt idx="32">
                  <c:v>44686.500000694446</c:v>
                </c:pt>
                <c:pt idx="33">
                  <c:v>44686.541667303238</c:v>
                </c:pt>
                <c:pt idx="34">
                  <c:v>44686.583333912036</c:v>
                </c:pt>
                <c:pt idx="35">
                  <c:v>44686.625000520835</c:v>
                </c:pt>
                <c:pt idx="36">
                  <c:v>44686.666667129626</c:v>
                </c:pt>
                <c:pt idx="37">
                  <c:v>44686.708333738425</c:v>
                </c:pt>
                <c:pt idx="38">
                  <c:v>44686.750000347223</c:v>
                </c:pt>
                <c:pt idx="39">
                  <c:v>44686.791666956022</c:v>
                </c:pt>
                <c:pt idx="40">
                  <c:v>44686.833333564813</c:v>
                </c:pt>
                <c:pt idx="41">
                  <c:v>44686.875000173612</c:v>
                </c:pt>
                <c:pt idx="42">
                  <c:v>44686.91666678241</c:v>
                </c:pt>
                <c:pt idx="43">
                  <c:v>44686.958333391201</c:v>
                </c:pt>
                <c:pt idx="44">
                  <c:v>44687</c:v>
                </c:pt>
                <c:pt idx="45">
                  <c:v>44687.041666666664</c:v>
                </c:pt>
                <c:pt idx="46">
                  <c:v>44687.083333333336</c:v>
                </c:pt>
                <c:pt idx="47">
                  <c:v>44687.125</c:v>
                </c:pt>
                <c:pt idx="48">
                  <c:v>44687.166666666664</c:v>
                </c:pt>
                <c:pt idx="49">
                  <c:v>44687.208333333336</c:v>
                </c:pt>
                <c:pt idx="50">
                  <c:v>44687.25</c:v>
                </c:pt>
                <c:pt idx="51">
                  <c:v>44687.291666666664</c:v>
                </c:pt>
                <c:pt idx="52">
                  <c:v>44687.333333333336</c:v>
                </c:pt>
                <c:pt idx="53">
                  <c:v>44687.375</c:v>
                </c:pt>
                <c:pt idx="54">
                  <c:v>44687.416666666664</c:v>
                </c:pt>
                <c:pt idx="55">
                  <c:v>44687.458333333336</c:v>
                </c:pt>
                <c:pt idx="56">
                  <c:v>44687.5</c:v>
                </c:pt>
                <c:pt idx="57">
                  <c:v>44687.541666666664</c:v>
                </c:pt>
                <c:pt idx="58">
                  <c:v>44687.583333333336</c:v>
                </c:pt>
                <c:pt idx="59">
                  <c:v>44687.625</c:v>
                </c:pt>
                <c:pt idx="60">
                  <c:v>44687.666666666664</c:v>
                </c:pt>
                <c:pt idx="61">
                  <c:v>44687.708333333336</c:v>
                </c:pt>
                <c:pt idx="62">
                  <c:v>44687.75</c:v>
                </c:pt>
                <c:pt idx="63">
                  <c:v>44687.791666666664</c:v>
                </c:pt>
                <c:pt idx="64">
                  <c:v>44687.833333333336</c:v>
                </c:pt>
                <c:pt idx="65">
                  <c:v>44687.875</c:v>
                </c:pt>
                <c:pt idx="66">
                  <c:v>44687.916666666664</c:v>
                </c:pt>
                <c:pt idx="67">
                  <c:v>44687.958333333336</c:v>
                </c:pt>
                <c:pt idx="68">
                  <c:v>44688</c:v>
                </c:pt>
                <c:pt idx="69">
                  <c:v>44688.041666666664</c:v>
                </c:pt>
                <c:pt idx="70">
                  <c:v>44688.083333333336</c:v>
                </c:pt>
                <c:pt idx="71">
                  <c:v>44688.125</c:v>
                </c:pt>
                <c:pt idx="72">
                  <c:v>44688.166666666664</c:v>
                </c:pt>
                <c:pt idx="73">
                  <c:v>44688.208333333336</c:v>
                </c:pt>
                <c:pt idx="74">
                  <c:v>44688.25</c:v>
                </c:pt>
                <c:pt idx="75">
                  <c:v>44688.291666666664</c:v>
                </c:pt>
                <c:pt idx="76">
                  <c:v>44688.333333333336</c:v>
                </c:pt>
                <c:pt idx="77">
                  <c:v>44688.375</c:v>
                </c:pt>
                <c:pt idx="78">
                  <c:v>44688.416666666664</c:v>
                </c:pt>
                <c:pt idx="79">
                  <c:v>44688.458333333336</c:v>
                </c:pt>
                <c:pt idx="80">
                  <c:v>44688.5</c:v>
                </c:pt>
                <c:pt idx="81">
                  <c:v>44688.541666666664</c:v>
                </c:pt>
                <c:pt idx="82">
                  <c:v>44688.583333333336</c:v>
                </c:pt>
                <c:pt idx="83">
                  <c:v>44688.625</c:v>
                </c:pt>
                <c:pt idx="84">
                  <c:v>44688.666666666664</c:v>
                </c:pt>
                <c:pt idx="85">
                  <c:v>44688.708333333336</c:v>
                </c:pt>
                <c:pt idx="86">
                  <c:v>44688.75</c:v>
                </c:pt>
                <c:pt idx="87">
                  <c:v>44688.791666666664</c:v>
                </c:pt>
                <c:pt idx="88">
                  <c:v>44688.833333333336</c:v>
                </c:pt>
                <c:pt idx="89">
                  <c:v>44688.875</c:v>
                </c:pt>
                <c:pt idx="90">
                  <c:v>44688.916666666664</c:v>
                </c:pt>
                <c:pt idx="91">
                  <c:v>44688.958333333336</c:v>
                </c:pt>
                <c:pt idx="92">
                  <c:v>44689</c:v>
                </c:pt>
                <c:pt idx="93">
                  <c:v>44689.041666666664</c:v>
                </c:pt>
                <c:pt idx="94">
                  <c:v>44689.083333333336</c:v>
                </c:pt>
                <c:pt idx="95">
                  <c:v>44689.125</c:v>
                </c:pt>
                <c:pt idx="96">
                  <c:v>44689.166666666664</c:v>
                </c:pt>
                <c:pt idx="97">
                  <c:v>44689.208333333336</c:v>
                </c:pt>
                <c:pt idx="98">
                  <c:v>44689.25</c:v>
                </c:pt>
                <c:pt idx="99">
                  <c:v>44689.291666666664</c:v>
                </c:pt>
                <c:pt idx="100">
                  <c:v>44689.333333333336</c:v>
                </c:pt>
                <c:pt idx="101">
                  <c:v>44689.375</c:v>
                </c:pt>
                <c:pt idx="102">
                  <c:v>44689.416666666664</c:v>
                </c:pt>
                <c:pt idx="103">
                  <c:v>44689.458333333336</c:v>
                </c:pt>
                <c:pt idx="104">
                  <c:v>44689.5</c:v>
                </c:pt>
                <c:pt idx="105">
                  <c:v>44689.541666666664</c:v>
                </c:pt>
                <c:pt idx="106">
                  <c:v>44689.583333333336</c:v>
                </c:pt>
                <c:pt idx="107">
                  <c:v>44689.625</c:v>
                </c:pt>
                <c:pt idx="108">
                  <c:v>44689.666666666664</c:v>
                </c:pt>
                <c:pt idx="109">
                  <c:v>44689.708333333336</c:v>
                </c:pt>
                <c:pt idx="110">
                  <c:v>44689.75</c:v>
                </c:pt>
                <c:pt idx="111">
                  <c:v>44689.791666666664</c:v>
                </c:pt>
                <c:pt idx="112">
                  <c:v>44689.833333333336</c:v>
                </c:pt>
                <c:pt idx="113">
                  <c:v>44689.875</c:v>
                </c:pt>
                <c:pt idx="114">
                  <c:v>44689.916666666664</c:v>
                </c:pt>
                <c:pt idx="115">
                  <c:v>44689.958333333336</c:v>
                </c:pt>
                <c:pt idx="116">
                  <c:v>44690</c:v>
                </c:pt>
                <c:pt idx="117">
                  <c:v>44690.041666666664</c:v>
                </c:pt>
                <c:pt idx="118">
                  <c:v>44690.083333333336</c:v>
                </c:pt>
                <c:pt idx="119">
                  <c:v>44690.125</c:v>
                </c:pt>
                <c:pt idx="120">
                  <c:v>44690.166666666664</c:v>
                </c:pt>
                <c:pt idx="121">
                  <c:v>44690.208333333336</c:v>
                </c:pt>
                <c:pt idx="122">
                  <c:v>44690.25</c:v>
                </c:pt>
                <c:pt idx="123">
                  <c:v>44690.291666666664</c:v>
                </c:pt>
                <c:pt idx="124">
                  <c:v>44690.333333333336</c:v>
                </c:pt>
                <c:pt idx="125">
                  <c:v>44690.375</c:v>
                </c:pt>
                <c:pt idx="126">
                  <c:v>44690.416666666664</c:v>
                </c:pt>
                <c:pt idx="127">
                  <c:v>44690.458333333336</c:v>
                </c:pt>
                <c:pt idx="128">
                  <c:v>44690.5</c:v>
                </c:pt>
                <c:pt idx="129">
                  <c:v>44690.541666666664</c:v>
                </c:pt>
                <c:pt idx="130">
                  <c:v>44690.583333333336</c:v>
                </c:pt>
                <c:pt idx="131">
                  <c:v>44690.625</c:v>
                </c:pt>
                <c:pt idx="132">
                  <c:v>44690.666666666664</c:v>
                </c:pt>
                <c:pt idx="133">
                  <c:v>44690.708333333336</c:v>
                </c:pt>
                <c:pt idx="134">
                  <c:v>44690.75</c:v>
                </c:pt>
                <c:pt idx="135">
                  <c:v>44690.791666666664</c:v>
                </c:pt>
                <c:pt idx="136">
                  <c:v>44690.833333333336</c:v>
                </c:pt>
                <c:pt idx="137">
                  <c:v>44690.875</c:v>
                </c:pt>
                <c:pt idx="138">
                  <c:v>44690.916666666664</c:v>
                </c:pt>
                <c:pt idx="139">
                  <c:v>44690.958333333336</c:v>
                </c:pt>
                <c:pt idx="140">
                  <c:v>44691</c:v>
                </c:pt>
                <c:pt idx="141">
                  <c:v>44691.041666666664</c:v>
                </c:pt>
                <c:pt idx="142">
                  <c:v>44691.083333333336</c:v>
                </c:pt>
                <c:pt idx="143">
                  <c:v>44691.125</c:v>
                </c:pt>
                <c:pt idx="144">
                  <c:v>44691.166666666664</c:v>
                </c:pt>
                <c:pt idx="145">
                  <c:v>44691.208333333336</c:v>
                </c:pt>
                <c:pt idx="146">
                  <c:v>44691.25</c:v>
                </c:pt>
                <c:pt idx="147">
                  <c:v>44691.291666666664</c:v>
                </c:pt>
                <c:pt idx="148">
                  <c:v>44691.333333333336</c:v>
                </c:pt>
                <c:pt idx="149">
                  <c:v>44691.375</c:v>
                </c:pt>
                <c:pt idx="150">
                  <c:v>44691.416666666664</c:v>
                </c:pt>
                <c:pt idx="151">
                  <c:v>44691.458333333336</c:v>
                </c:pt>
                <c:pt idx="152">
                  <c:v>44691.5</c:v>
                </c:pt>
                <c:pt idx="153">
                  <c:v>44691.541666666664</c:v>
                </c:pt>
                <c:pt idx="154">
                  <c:v>44691.583333333336</c:v>
                </c:pt>
                <c:pt idx="155">
                  <c:v>44691.625</c:v>
                </c:pt>
                <c:pt idx="156">
                  <c:v>44691.666666666664</c:v>
                </c:pt>
                <c:pt idx="157">
                  <c:v>44691.708333333336</c:v>
                </c:pt>
                <c:pt idx="158">
                  <c:v>44691.75</c:v>
                </c:pt>
                <c:pt idx="159">
                  <c:v>44691.791666666664</c:v>
                </c:pt>
                <c:pt idx="160">
                  <c:v>44691.833333333336</c:v>
                </c:pt>
                <c:pt idx="161">
                  <c:v>44691.875</c:v>
                </c:pt>
                <c:pt idx="162">
                  <c:v>44691.916666666664</c:v>
                </c:pt>
                <c:pt idx="163">
                  <c:v>44691.958333333336</c:v>
                </c:pt>
                <c:pt idx="164">
                  <c:v>44692</c:v>
                </c:pt>
                <c:pt idx="165">
                  <c:v>44692.041666666664</c:v>
                </c:pt>
                <c:pt idx="166">
                  <c:v>44692.083333333336</c:v>
                </c:pt>
                <c:pt idx="167">
                  <c:v>44692.125</c:v>
                </c:pt>
                <c:pt idx="168">
                  <c:v>44692.166666666664</c:v>
                </c:pt>
                <c:pt idx="169">
                  <c:v>44692.208333333336</c:v>
                </c:pt>
                <c:pt idx="170">
                  <c:v>44692.25</c:v>
                </c:pt>
                <c:pt idx="171">
                  <c:v>44692.291666666664</c:v>
                </c:pt>
                <c:pt idx="172">
                  <c:v>44692.333333333336</c:v>
                </c:pt>
                <c:pt idx="173">
                  <c:v>44692.375</c:v>
                </c:pt>
                <c:pt idx="174">
                  <c:v>44692.416666666664</c:v>
                </c:pt>
                <c:pt idx="175">
                  <c:v>44692.458333333336</c:v>
                </c:pt>
                <c:pt idx="176">
                  <c:v>44692.5</c:v>
                </c:pt>
                <c:pt idx="177">
                  <c:v>44692.541666666664</c:v>
                </c:pt>
                <c:pt idx="178">
                  <c:v>44692.583333333336</c:v>
                </c:pt>
                <c:pt idx="179">
                  <c:v>44692.625</c:v>
                </c:pt>
                <c:pt idx="180">
                  <c:v>44692.666666666664</c:v>
                </c:pt>
                <c:pt idx="181">
                  <c:v>44692.708333333336</c:v>
                </c:pt>
                <c:pt idx="182">
                  <c:v>44692.75</c:v>
                </c:pt>
                <c:pt idx="183">
                  <c:v>44692.791666666664</c:v>
                </c:pt>
                <c:pt idx="184">
                  <c:v>44692.833333333336</c:v>
                </c:pt>
                <c:pt idx="185">
                  <c:v>44692.875</c:v>
                </c:pt>
                <c:pt idx="186">
                  <c:v>44692.916666666664</c:v>
                </c:pt>
                <c:pt idx="187">
                  <c:v>44692.958333333336</c:v>
                </c:pt>
                <c:pt idx="188">
                  <c:v>44693</c:v>
                </c:pt>
                <c:pt idx="189">
                  <c:v>44693.041666666664</c:v>
                </c:pt>
                <c:pt idx="190">
                  <c:v>44693.083333333336</c:v>
                </c:pt>
                <c:pt idx="191">
                  <c:v>44693.125</c:v>
                </c:pt>
                <c:pt idx="192">
                  <c:v>44693.166666666664</c:v>
                </c:pt>
                <c:pt idx="193">
                  <c:v>44693.208333333336</c:v>
                </c:pt>
                <c:pt idx="194">
                  <c:v>44693.25</c:v>
                </c:pt>
                <c:pt idx="195">
                  <c:v>44693.291666666664</c:v>
                </c:pt>
                <c:pt idx="196">
                  <c:v>44693.333333333336</c:v>
                </c:pt>
                <c:pt idx="197">
                  <c:v>44693.375</c:v>
                </c:pt>
                <c:pt idx="198">
                  <c:v>44693.416666666664</c:v>
                </c:pt>
                <c:pt idx="199">
                  <c:v>44693.458333333336</c:v>
                </c:pt>
                <c:pt idx="200">
                  <c:v>44693.5</c:v>
                </c:pt>
                <c:pt idx="201">
                  <c:v>44693.541666666664</c:v>
                </c:pt>
                <c:pt idx="202">
                  <c:v>44693.583333333336</c:v>
                </c:pt>
                <c:pt idx="203">
                  <c:v>44693.625</c:v>
                </c:pt>
                <c:pt idx="204">
                  <c:v>44693.666666666664</c:v>
                </c:pt>
                <c:pt idx="205">
                  <c:v>44693.708333333336</c:v>
                </c:pt>
                <c:pt idx="206">
                  <c:v>44693.75</c:v>
                </c:pt>
                <c:pt idx="207">
                  <c:v>44693.791666666664</c:v>
                </c:pt>
                <c:pt idx="208">
                  <c:v>44693.833333333336</c:v>
                </c:pt>
                <c:pt idx="209">
                  <c:v>44693.875</c:v>
                </c:pt>
                <c:pt idx="210">
                  <c:v>44693.916666666664</c:v>
                </c:pt>
                <c:pt idx="211">
                  <c:v>44693.958333333336</c:v>
                </c:pt>
              </c:numCache>
            </c:numRef>
          </c:cat>
          <c:val>
            <c:numRef>
              <c:f>Sheet1!$D$2:$D$213</c:f>
              <c:numCache>
                <c:formatCode>_("¤"* #,##0.00_);_("¤"* \(#,##0.00\);_("¤"* "-"??_);_(@_)</c:formatCode>
                <c:ptCount val="212"/>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numCache>
            </c:numRef>
          </c:val>
          <c:smooth val="0"/>
          <c:extLst>
            <c:ext xmlns:c16="http://schemas.microsoft.com/office/drawing/2014/chart" uri="{C3380CC4-5D6E-409C-BE32-E72D297353CC}">
              <c16:uniqueId val="{00000003-6B6C-CF4F-8030-20DB4AC407E5}"/>
            </c:ext>
          </c:extLst>
        </c:ser>
        <c:dLbls>
          <c:showLegendKey val="0"/>
          <c:showVal val="0"/>
          <c:showCatName val="0"/>
          <c:showSerName val="0"/>
          <c:showPercent val="0"/>
          <c:showBubbleSize val="0"/>
        </c:dLbls>
        <c:marker val="1"/>
        <c:smooth val="0"/>
        <c:axId val="2019156447"/>
        <c:axId val="1859263983"/>
      </c:lineChart>
      <c:catAx>
        <c:axId val="894669631"/>
        <c:scaling>
          <c:orientation val="minMax"/>
        </c:scaling>
        <c:delete val="0"/>
        <c:axPos val="b"/>
        <c:numFmt formatCode="m/d/yy\ h:mm;@" sourceLinked="0"/>
        <c:majorTickMark val="none"/>
        <c:minorTickMark val="none"/>
        <c:tickLblPos val="low"/>
        <c:spPr>
          <a:noFill/>
          <a:ln w="2857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0"/>
        <c:lblAlgn val="ctr"/>
        <c:lblOffset val="100"/>
        <c:tickLblSkip val="12"/>
        <c:noMultiLvlLbl val="1"/>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valAx>
        <c:axId val="1859263983"/>
        <c:scaling>
          <c:orientation val="minMax"/>
        </c:scaling>
        <c:delete val="0"/>
        <c:axPos val="r"/>
        <c:numFmt formatCode="[$$-409]#,##0.0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2019156447"/>
        <c:crosses val="max"/>
        <c:crossBetween val="between"/>
      </c:valAx>
      <c:dateAx>
        <c:axId val="2019156447"/>
        <c:scaling>
          <c:orientation val="minMax"/>
        </c:scaling>
        <c:delete val="1"/>
        <c:axPos val="b"/>
        <c:numFmt formatCode="m/d/yy\ h:mm;@" sourceLinked="1"/>
        <c:majorTickMark val="out"/>
        <c:minorTickMark val="none"/>
        <c:tickLblPos val="nextTo"/>
        <c:crossAx val="1859263983"/>
        <c:crosses val="autoZero"/>
        <c:auto val="1"/>
        <c:lblOffset val="100"/>
        <c:baseTimeUnit val="days"/>
      </c:dateAx>
      <c:spPr>
        <a:noFill/>
        <a:ln>
          <a:noFill/>
        </a:ln>
        <a:effectLst/>
      </c:spPr>
    </c:plotArea>
    <c:legend>
      <c:legendPos val="t"/>
      <c:layout>
        <c:manualLayout>
          <c:xMode val="edge"/>
          <c:yMode val="edge"/>
          <c:x val="0.29691201819110191"/>
          <c:y val="8.0509628666318153E-2"/>
          <c:w val="0.7030879818088982"/>
          <c:h val="5.6953933003702474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0.56703</cdr:x>
      <cdr:y>0.03683</cdr:y>
    </cdr:from>
    <cdr:to>
      <cdr:x>0.97257</cdr:x>
      <cdr:y>0.79274</cdr:y>
    </cdr:to>
    <cdr:sp macro="" textlink="">
      <cdr:nvSpPr>
        <cdr:cNvPr id="2" name="Rectangle 1">
          <a:extLst xmlns:a="http://schemas.openxmlformats.org/drawingml/2006/main">
            <a:ext uri="{FF2B5EF4-FFF2-40B4-BE49-F238E27FC236}">
              <a16:creationId xmlns:a16="http://schemas.microsoft.com/office/drawing/2014/main" id="{413BBE97-C493-464C-9F72-BBD1C8267DD8}"/>
            </a:ext>
          </a:extLst>
        </cdr:cNvPr>
        <cdr:cNvSpPr/>
      </cdr:nvSpPr>
      <cdr:spPr>
        <a:xfrm xmlns:a="http://schemas.openxmlformats.org/drawingml/2006/main">
          <a:off x="3253719" y="170509"/>
          <a:ext cx="2327043" cy="3499586"/>
        </a:xfrm>
        <a:prstGeom xmlns:a="http://schemas.openxmlformats.org/drawingml/2006/main" prst="rect">
          <a:avLst/>
        </a:prstGeom>
        <a:solidFill xmlns:a="http://schemas.openxmlformats.org/drawingml/2006/main">
          <a:srgbClr val="3B3D40">
            <a:alpha val="20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b="1" dirty="0">
              <a:solidFill>
                <a:srgbClr val="3B3D40"/>
              </a:solidFill>
            </a:rPr>
            <a:t>22 Hours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DBD4-651F-8E47-ADE3-B127200898BD}" type="datetimeFigureOut">
              <a:rPr lang="en-US" smtClean="0"/>
              <a:t>6/1/22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558EB-8AFA-5C4F-A829-BDD487F391F7}" type="slidenum">
              <a:rPr lang="en-US" smtClean="0"/>
              <a:t>‹#›</a:t>
            </a:fld>
            <a:endParaRPr lang="en-US"/>
          </a:p>
        </p:txBody>
      </p:sp>
    </p:spTree>
    <p:extLst>
      <p:ext uri="{BB962C8B-B14F-4D97-AF65-F5344CB8AC3E}">
        <p14:creationId xmlns:p14="http://schemas.microsoft.com/office/powerpoint/2010/main" val="2310371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pp.flipsidecrypto.com/velocity/queries/65819a71-8548-4149-86f4-691e6ba860b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94713-F550-594E-ACB7-C43A9C765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06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mirrorprotocol.app</a:t>
            </a:r>
            <a:r>
              <a:rPr lang="en-US" dirty="0"/>
              <a:t>/#/trade</a:t>
            </a:r>
          </a:p>
          <a:p>
            <a:r>
              <a:rPr lang="en-US" dirty="0"/>
              <a:t>https://app.anchorprotocol.com/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875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defillama.com</a:t>
            </a:r>
            <a:r>
              <a:rPr lang="en-US" dirty="0"/>
              <a:t>/protocol/mirror</a:t>
            </a:r>
          </a:p>
          <a:p>
            <a:r>
              <a:rPr lang="en-US" dirty="0"/>
              <a:t>https://</a:t>
            </a:r>
            <a:r>
              <a:rPr lang="en-US" dirty="0" err="1"/>
              <a:t>defillama.com</a:t>
            </a:r>
            <a:r>
              <a:rPr lang="en-US" dirty="0"/>
              <a:t>/protocol/anchor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59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https://synthetix.io/</a:t>
            </a:r>
          </a:p>
          <a:p>
            <a:r>
              <a:rPr lang="en-US" dirty="0"/>
              <a:t>https://www.sec.gov/litigation/litreleases/2021/lr25262.htm</a:t>
            </a:r>
          </a:p>
          <a:p>
            <a:r>
              <a:rPr lang="en-US" dirty="0"/>
              <a:t>https://storage.courtlistener.com/recap/gov.uscourts.nysd.569722/gov.uscourts.nysd.569722.28.0_1.pdf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0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https://defillama.com/protocol/anchor</a:t>
            </a:r>
          </a:p>
          <a:p>
            <a:r>
              <a:rPr lang="en-US" dirty="0"/>
              <a:t>https://finance.yahoo.com/quote/LUNA1-USD/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755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www.federalreserve.gov</a:t>
            </a:r>
            <a:r>
              <a:rPr lang="en-US" dirty="0"/>
              <a:t>/</a:t>
            </a:r>
            <a:r>
              <a:rPr lang="en-US" dirty="0" err="1"/>
              <a:t>newsevents</a:t>
            </a:r>
            <a:r>
              <a:rPr lang="en-US" dirty="0"/>
              <a:t>/</a:t>
            </a:r>
            <a:r>
              <a:rPr lang="en-US" dirty="0" err="1"/>
              <a:t>pressreleases</a:t>
            </a:r>
            <a:r>
              <a:rPr lang="en-US" dirty="0"/>
              <a:t>/monetary20220504a1.htm</a:t>
            </a:r>
          </a:p>
          <a:p>
            <a:r>
              <a:rPr lang="en-US" dirty="0"/>
              <a:t>https://</a:t>
            </a:r>
            <a:r>
              <a:rPr lang="en-US" dirty="0" err="1"/>
              <a:t>dune.com</a:t>
            </a:r>
            <a:r>
              <a:rPr lang="en-US" dirty="0"/>
              <a:t>/</a:t>
            </a:r>
            <a:r>
              <a:rPr lang="en-US" dirty="0" err="1"/>
              <a:t>mhonkasalo</a:t>
            </a:r>
            <a:r>
              <a:rPr lang="en-US" dirty="0"/>
              <a:t>/4pool-Curve-FRAXUSTUSDCUSDT</a:t>
            </a:r>
          </a:p>
          <a:p>
            <a:r>
              <a:rPr lang="en-US" dirty="0"/>
              <a:t>https://</a:t>
            </a:r>
            <a:r>
              <a:rPr lang="en-US" dirty="0" err="1"/>
              <a:t>bitinfocharts.com</a:t>
            </a:r>
            <a:r>
              <a:rPr lang="en-US" dirty="0"/>
              <a:t>/bitcoin/wallet/Luna-LFG</a:t>
            </a:r>
          </a:p>
          <a:p>
            <a:r>
              <a:rPr lang="en-US" dirty="0"/>
              <a:t>https://</a:t>
            </a:r>
            <a:r>
              <a:rPr lang="en-US" dirty="0" err="1"/>
              <a:t>coinmarketcap.com</a:t>
            </a:r>
            <a:r>
              <a:rPr lang="en-US" dirty="0"/>
              <a:t>/currencies/</a:t>
            </a:r>
            <a:r>
              <a:rPr lang="en-US" dirty="0" err="1"/>
              <a:t>terrausd</a:t>
            </a:r>
            <a:r>
              <a:rPr lang="en-US" dirty="0"/>
              <a:t>/</a:t>
            </a:r>
          </a:p>
          <a:p>
            <a:r>
              <a:rPr lang="en-US" dirty="0"/>
              <a:t>https://</a:t>
            </a:r>
            <a:r>
              <a:rPr lang="en-US" dirty="0" err="1"/>
              <a:t>app.flipsidecrypto.com</a:t>
            </a:r>
            <a:r>
              <a:rPr lang="en-US" dirty="0"/>
              <a:t>/velocity/queries/ffd84e80-0854-44d8-aace-2404bbdd25e9</a:t>
            </a:r>
          </a:p>
          <a:p>
            <a:r>
              <a:rPr lang="en-US" dirty="0"/>
              <a:t>https://</a:t>
            </a:r>
            <a:r>
              <a:rPr lang="en-US" dirty="0" err="1"/>
              <a:t>app.flipsidecrypto.com</a:t>
            </a:r>
            <a:r>
              <a:rPr lang="en-US" dirty="0"/>
              <a:t>/velocity/queries/106a6e5e-a4a5-4e99-b6b9-6eed226d8f00</a:t>
            </a:r>
          </a:p>
          <a:p>
            <a:r>
              <a:rPr lang="en-US" dirty="0"/>
              <a:t>https://</a:t>
            </a:r>
            <a:r>
              <a:rPr lang="en-US" dirty="0" err="1"/>
              <a:t>jackofalltechs.com</a:t>
            </a:r>
            <a:r>
              <a:rPr lang="en-US" dirty="0"/>
              <a:t>/2022/05/15/onchain-analysis-report-says-terras-bitcoin-reserves-were-sent-to-binance-and-gemini/</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113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app.flipsidecrypto.com</a:t>
            </a:r>
            <a:r>
              <a:rPr lang="en-US" dirty="0"/>
              <a:t>/velocity/queries/ffd84e80-0854-44d8-aace-2404bbdd25e9</a:t>
            </a:r>
          </a:p>
          <a:p>
            <a:r>
              <a:rPr lang="en-US" dirty="0"/>
              <a:t>https://</a:t>
            </a:r>
            <a:r>
              <a:rPr lang="en-US" dirty="0" err="1"/>
              <a:t>app.flipsidecrypto.com</a:t>
            </a:r>
            <a:r>
              <a:rPr lang="en-US" dirty="0"/>
              <a:t>/velocity/queries/106a6e5e-a4a5-4e99-b6b9-6eed226d8f00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60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https://finder.terra.money/mainnet/address/terra1amr42cacpt6jjspctxjalehsulx30nmvpp4uhx</a:t>
            </a:r>
          </a:p>
          <a:p>
            <a:r>
              <a:rPr lang="en-US" dirty="0"/>
              <a:t>https://</a:t>
            </a:r>
            <a:r>
              <a:rPr lang="en-US" dirty="0" err="1"/>
              <a:t>twitter.com</a:t>
            </a:r>
            <a:r>
              <a:rPr lang="en-US" dirty="0"/>
              <a:t>/pedroexplore1/status/1523410936819642369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60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https://boards.4channel.org/biz/thread/48625257</a:t>
            </a:r>
          </a:p>
          <a:p>
            <a:r>
              <a:rPr lang="en-US" dirty="0"/>
              <a:t>https://</a:t>
            </a:r>
            <a:r>
              <a:rPr lang="en-US" dirty="0" err="1"/>
              <a:t>news.bitcoin.com</a:t>
            </a:r>
            <a:r>
              <a:rPr lang="en-US" dirty="0"/>
              <a:t>/</a:t>
            </a:r>
            <a:r>
              <a:rPr lang="en-US" dirty="0" err="1"/>
              <a:t>blackrock</a:t>
            </a:r>
            <a:r>
              <a:rPr lang="en-US" dirty="0"/>
              <a:t>-citadel-</a:t>
            </a:r>
            <a:r>
              <a:rPr lang="en-US" dirty="0" err="1"/>
              <a:t>gemini</a:t>
            </a:r>
            <a:r>
              <a:rPr lang="en-US" dirty="0"/>
              <a:t>-deny-involvement-in-terra-collapse/</a:t>
            </a:r>
          </a:p>
          <a:p>
            <a:r>
              <a:rPr lang="en-US" dirty="0"/>
              <a:t>https://</a:t>
            </a:r>
            <a:r>
              <a:rPr lang="en-US" dirty="0" err="1"/>
              <a:t>www.gemini.com</a:t>
            </a:r>
            <a:r>
              <a:rPr lang="en-US" dirty="0"/>
              <a:t>/blog/</a:t>
            </a:r>
            <a:r>
              <a:rPr lang="en-US" dirty="0" err="1"/>
              <a:t>gemini</a:t>
            </a:r>
            <a:r>
              <a:rPr lang="en-US" dirty="0"/>
              <a:t>-crypto-under-custody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468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https://www.federalreserve.gov/newsevents/pressreleases/monetary20220504a1.htm</a:t>
            </a:r>
          </a:p>
          <a:p>
            <a:r>
              <a:rPr lang="en-US" dirty="0"/>
              <a:t>https://www.barrons.com/articles/bitcoin-ether-crypto-prices-today-federal-reserve-51651746418</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200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defillama.com</a:t>
            </a:r>
            <a:r>
              <a:rPr lang="en-US" dirty="0"/>
              <a:t>/protocol/anchor/Terra/Tokens-</a:t>
            </a:r>
            <a:r>
              <a:rPr lang="en-US" dirty="0" err="1"/>
              <a:t>terrausd</a:t>
            </a:r>
            <a:endParaRPr lang="en-US" dirty="0"/>
          </a:p>
          <a:p>
            <a:r>
              <a:rPr lang="en-US" dirty="0"/>
              <a:t>https://</a:t>
            </a:r>
            <a:r>
              <a:rPr lang="en-US" dirty="0" err="1"/>
              <a:t>messari.io</a:t>
            </a:r>
            <a:r>
              <a:rPr lang="en-US" dirty="0"/>
              <a:t>/asset/</a:t>
            </a:r>
            <a:r>
              <a:rPr lang="en-US" dirty="0" err="1"/>
              <a:t>terrausd</a:t>
            </a:r>
            <a:r>
              <a:rPr lang="en-US" dirty="0"/>
              <a:t>/charts/supply</a:t>
            </a:r>
          </a:p>
          <a:p>
            <a:r>
              <a:rPr lang="en-US" dirty="0"/>
              <a:t>https://</a:t>
            </a:r>
            <a:r>
              <a:rPr lang="en-US" dirty="0" err="1"/>
              <a:t>www.theblockcrypto.com</a:t>
            </a:r>
            <a:r>
              <a:rPr lang="en-US" dirty="0"/>
              <a:t>/data/decentralized-finance/cryptocurrency-lending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42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https://www.coindesk.com/layer2/2022/05/16/ust-wont-be-the-end-of-algorithmic-stablecoins/</a:t>
            </a:r>
          </a:p>
          <a:p>
            <a:r>
              <a:rPr lang="en-US" dirty="0"/>
              <a:t>https://www.forbes.com/sites/shermanlee/2018/03/12/explaining-stable-coins-the-holy-grail-of-crytpocurrency/?sh=4a69d8424fc6</a:t>
            </a:r>
          </a:p>
          <a:p>
            <a:r>
              <a:rPr lang="en-US" dirty="0"/>
              <a:t>https://www.hashkey.com/algorithm-stablecoin-the-holy-grail-of-next-generation-defi/</a:t>
            </a:r>
          </a:p>
          <a:p>
            <a:r>
              <a:rPr lang="en-US" dirty="0"/>
              <a:t>https://cmp.smu.edu.sg/article/stablecoins-cryptocurrency-holy-grail</a:t>
            </a:r>
          </a:p>
          <a:p>
            <a:r>
              <a:rPr lang="en-US" dirty="0"/>
              <a:t>https://thecontrol.co/stablecoins-a-holy-grail-in-digital-currency-b64f3371e111</a:t>
            </a:r>
          </a:p>
          <a:p>
            <a:r>
              <a:rPr lang="en-US" dirty="0"/>
              <a:t>https://www.basis.io/basis_whitepaper_en.pdf</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02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B3D40"/>
                </a:solidFill>
              </a:rPr>
              <a:t>https://www.youtube.com/watch?v=6eOU5OaKd8s</a:t>
            </a:r>
            <a:endParaRPr kumimoji="0" lang="en-US" sz="1200" b="1" i="0" u="none" strike="noStrike" kern="1200" cap="none" spc="0" normalizeH="0" baseline="0" noProof="0" dirty="0">
              <a:ln>
                <a:noFill/>
              </a:ln>
              <a:solidFill>
                <a:srgbClr val="3B3D40"/>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761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https://www.cnet.com/personal-finance/crypto/terras-luna-crypto-crash-how-ust-broke-and-whats-next/#:~:text=Only%20%24100%20million%20worth%20of,couldn't%20retain%20its%20peg.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001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ironfinance.medium.com</a:t>
            </a:r>
            <a:r>
              <a:rPr lang="en-US" dirty="0"/>
              <a:t>/iron-finance-post-mortem-17-june-2021-6a4e9ccf23f5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papers.ssrn.com</a:t>
            </a:r>
            <a:r>
              <a:rPr lang="en-US" dirty="0"/>
              <a:t>/sol3/</a:t>
            </a:r>
            <a:r>
              <a:rPr lang="en-US" dirty="0" err="1"/>
              <a:t>papers.cfm?abstract_id</a:t>
            </a:r>
            <a:r>
              <a:rPr lang="en-US" dirty="0"/>
              <a:t>=3888752</a:t>
            </a:r>
          </a:p>
          <a:p>
            <a:r>
              <a:rPr lang="en-US" dirty="0"/>
              <a:t>https://</a:t>
            </a:r>
            <a:r>
              <a:rPr lang="en-US" dirty="0" err="1"/>
              <a:t>www.coingecko.com</a:t>
            </a:r>
            <a:r>
              <a:rPr lang="en-US" dirty="0"/>
              <a:t>/</a:t>
            </a:r>
          </a:p>
          <a:p>
            <a:r>
              <a:rPr lang="en-US" dirty="0"/>
              <a:t>https://</a:t>
            </a:r>
            <a:r>
              <a:rPr lang="en-US" dirty="0" err="1"/>
              <a:t>www.basis.io</a:t>
            </a:r>
            <a:r>
              <a:rPr lang="en-US" dirty="0"/>
              <a:t>/</a:t>
            </a:r>
          </a:p>
          <a:p>
            <a:r>
              <a:rPr lang="en-US" dirty="0"/>
              <a:t>https://</a:t>
            </a:r>
            <a:r>
              <a:rPr lang="en-US" dirty="0" err="1"/>
              <a:t>www.basis.io</a:t>
            </a:r>
            <a:r>
              <a:rPr lang="en-US" dirty="0"/>
              <a:t>/article/could-a-crisis-of-confidence-cause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630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app.flipsidecrypto.com</a:t>
            </a:r>
            <a:r>
              <a:rPr lang="en-US" dirty="0"/>
              <a:t>/velocity/queries/ffd84e80-0854-44d8-aace-2404bbdd25e9</a:t>
            </a:r>
          </a:p>
          <a:p>
            <a:r>
              <a:rPr lang="en-US" dirty="0"/>
              <a:t>https://</a:t>
            </a:r>
            <a:r>
              <a:rPr lang="en-US" dirty="0" err="1"/>
              <a:t>app.flipsidecrypto.com</a:t>
            </a:r>
            <a:r>
              <a:rPr lang="en-US" dirty="0"/>
              <a:t>/velocity/queries/106a6e5e-a4a5-4e99-b6b9-6eed226d8f00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697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https://twitter.com/terra_money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11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app.anchorprotocol.com</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661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dune.com</a:t>
            </a:r>
            <a:r>
              <a:rPr lang="en-US" dirty="0"/>
              <a:t>/</a:t>
            </a:r>
            <a:r>
              <a:rPr lang="en-US" dirty="0" err="1"/>
              <a:t>mhonkasalo</a:t>
            </a:r>
            <a:r>
              <a:rPr lang="en-US" dirty="0"/>
              <a:t>/4pool-Curve-FRAXUSTUSDCUSD</a:t>
            </a:r>
          </a:p>
          <a:p>
            <a:r>
              <a:rPr lang="en-US" dirty="0"/>
              <a:t>https://</a:t>
            </a:r>
            <a:r>
              <a:rPr lang="en-US" dirty="0" err="1"/>
              <a:t>twitter.com</a:t>
            </a:r>
            <a:r>
              <a:rPr lang="en-US" dirty="0"/>
              <a:t>/</a:t>
            </a:r>
            <a:r>
              <a:rPr lang="en-US" dirty="0" err="1"/>
              <a:t>stablekwon</a:t>
            </a:r>
            <a:r>
              <a:rPr lang="en-US" dirty="0"/>
              <a:t>/status/1523315720012001282</a:t>
            </a:r>
          </a:p>
          <a:p>
            <a:r>
              <a:rPr lang="en-US" dirty="0"/>
              <a:t>https://</a:t>
            </a:r>
            <a:r>
              <a:rPr lang="en-US" dirty="0" err="1"/>
              <a:t>www.coindesk.com</a:t>
            </a:r>
            <a:r>
              <a:rPr lang="en-US" dirty="0"/>
              <a:t>/business/2022/05/08/ust-briefly-loses-peg-luna-drops-10/</a:t>
            </a:r>
          </a:p>
          <a:p>
            <a:r>
              <a:rPr lang="en-US" dirty="0"/>
              <a:t>https://</a:t>
            </a:r>
            <a:r>
              <a:rPr lang="en-US" dirty="0" err="1"/>
              <a:t>etherscan.io</a:t>
            </a:r>
            <a:r>
              <a:rPr lang="en-US" dirty="0"/>
              <a:t>/</a:t>
            </a:r>
            <a:r>
              <a:rPr lang="en-US" dirty="0" err="1"/>
              <a:t>tx</a:t>
            </a:r>
            <a:r>
              <a:rPr lang="en-US" dirty="0"/>
              <a:t>/0x90f3f4647a33ded6e53818e3c142279547150340a2b5ffd7d0fd7eb36778f6c5 (Curve3 Liquidity withdrawal transaction 1)</a:t>
            </a:r>
          </a:p>
          <a:p>
            <a:r>
              <a:rPr lang="en-US" dirty="0"/>
              <a:t>https://</a:t>
            </a:r>
            <a:r>
              <a:rPr lang="en-US" dirty="0" err="1"/>
              <a:t>etherscan.io</a:t>
            </a:r>
            <a:r>
              <a:rPr lang="en-US" dirty="0"/>
              <a:t>/</a:t>
            </a:r>
            <a:r>
              <a:rPr lang="en-US" dirty="0" err="1"/>
              <a:t>tx</a:t>
            </a:r>
            <a:r>
              <a:rPr lang="en-US" dirty="0"/>
              <a:t>/0x18bd477f9beeff22b2ad0c6d48a9c0f02b542049789f0638f5ec50365f1d1de7 (Curve3 Liquidity withdrawal transaction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778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etherscan.io</a:t>
            </a:r>
            <a:r>
              <a:rPr lang="en-US" dirty="0"/>
              <a:t>/token/0xceaf7747579696a2f0bb206a14210e3c9e6fb269?a=0x9538d438d506fc426db37fb83dac2a0752a02757</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274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bitinfocharts.com</a:t>
            </a:r>
            <a:r>
              <a:rPr lang="en-US" dirty="0"/>
              <a:t>/bitcoin/wallet/Luna-LFG</a:t>
            </a:r>
          </a:p>
          <a:p>
            <a:r>
              <a:rPr lang="en-US" dirty="0"/>
              <a:t>https://</a:t>
            </a:r>
            <a:r>
              <a:rPr lang="en-US" dirty="0" err="1"/>
              <a:t>twitter.com</a:t>
            </a:r>
            <a:r>
              <a:rPr lang="en-US" dirty="0"/>
              <a:t>/</a:t>
            </a:r>
            <a:r>
              <a:rPr lang="en-US" dirty="0" err="1"/>
              <a:t>LFG_org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934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jackofalltechs.com</a:t>
            </a:r>
            <a:r>
              <a:rPr lang="en-US" dirty="0"/>
              <a:t>/2022/05/15/onchain-analysis-report-says-terras-bitcoin-reserves-were-sent-to-binance-and-gemini/</a:t>
            </a:r>
          </a:p>
          <a:p>
            <a:r>
              <a:rPr lang="en-US" dirty="0"/>
              <a:t>https://</a:t>
            </a:r>
            <a:r>
              <a:rPr lang="en-US" dirty="0" err="1"/>
              <a:t>twitter.com</a:t>
            </a:r>
            <a:r>
              <a:rPr lang="en-US" dirty="0"/>
              <a:t>/</a:t>
            </a:r>
            <a:r>
              <a:rPr lang="en-US" dirty="0" err="1"/>
              <a:t>stablekwon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95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37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www.binance.com</a:t>
            </a:r>
            <a:r>
              <a:rPr lang="en-US" dirty="0"/>
              <a:t>/</a:t>
            </a:r>
            <a:r>
              <a:rPr lang="en-US" dirty="0" err="1"/>
              <a:t>en</a:t>
            </a:r>
            <a:r>
              <a:rPr lang="en-US" dirty="0"/>
              <a:t>/support/announcement/dc02bedd65be40f7b10022f26bc06879</a:t>
            </a:r>
          </a:p>
          <a:p>
            <a:r>
              <a:rPr lang="en-US" dirty="0"/>
              <a:t>https://</a:t>
            </a:r>
            <a:r>
              <a:rPr lang="en-US" dirty="0" err="1"/>
              <a:t>twitter.com</a:t>
            </a:r>
            <a:r>
              <a:rPr lang="en-US" dirty="0"/>
              <a:t>/</a:t>
            </a:r>
            <a:r>
              <a:rPr lang="en-US" dirty="0" err="1"/>
              <a:t>hasufl</a:t>
            </a:r>
            <a:r>
              <a:rPr lang="en-US" dirty="0"/>
              <a:t>/status/1523817151471230976</a:t>
            </a:r>
          </a:p>
          <a:p>
            <a:r>
              <a:rPr lang="en-US" dirty="0"/>
              <a:t>https://</a:t>
            </a:r>
            <a:r>
              <a:rPr lang="en-US" dirty="0" err="1"/>
              <a:t>www.cnet.com</a:t>
            </a:r>
            <a:r>
              <a:rPr lang="en-US" dirty="0"/>
              <a:t>/personal-finance/crypto/</a:t>
            </a:r>
            <a:r>
              <a:rPr lang="en-US" dirty="0" err="1"/>
              <a:t>terras</a:t>
            </a:r>
            <a:r>
              <a:rPr lang="en-US" dirty="0"/>
              <a:t>-</a:t>
            </a:r>
            <a:r>
              <a:rPr lang="en-US" dirty="0" err="1"/>
              <a:t>luna</a:t>
            </a:r>
            <a:r>
              <a:rPr lang="en-US" dirty="0"/>
              <a:t>-crypto-crash-how-</a:t>
            </a:r>
            <a:r>
              <a:rPr lang="en-US" dirty="0" err="1"/>
              <a:t>ust</a:t>
            </a:r>
            <a:r>
              <a:rPr lang="en-US" dirty="0"/>
              <a:t>-broke-and-</a:t>
            </a:r>
            <a:r>
              <a:rPr lang="en-US" dirty="0" err="1"/>
              <a:t>whats</a:t>
            </a:r>
            <a:r>
              <a:rPr lang="en-US" dirty="0"/>
              <a:t>-next/#:~:text=Only%20%24100%20million%20worth%20of,couldn't%20retain%20its%20peg.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134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www.federalreserve.gov</a:t>
            </a:r>
            <a:r>
              <a:rPr lang="en-US" dirty="0"/>
              <a:t>/</a:t>
            </a:r>
            <a:r>
              <a:rPr lang="en-US" dirty="0" err="1"/>
              <a:t>newsevents</a:t>
            </a:r>
            <a:r>
              <a:rPr lang="en-US" dirty="0"/>
              <a:t>/</a:t>
            </a:r>
            <a:r>
              <a:rPr lang="en-US" dirty="0" err="1"/>
              <a:t>pressreleases</a:t>
            </a:r>
            <a:r>
              <a:rPr lang="en-US" dirty="0"/>
              <a:t>/monetary20220504a1.htm</a:t>
            </a:r>
          </a:p>
          <a:p>
            <a:r>
              <a:rPr lang="en-US" dirty="0"/>
              <a:t>https://</a:t>
            </a:r>
            <a:r>
              <a:rPr lang="en-US" dirty="0" err="1"/>
              <a:t>dune.com</a:t>
            </a:r>
            <a:r>
              <a:rPr lang="en-US" dirty="0"/>
              <a:t>/</a:t>
            </a:r>
            <a:r>
              <a:rPr lang="en-US" dirty="0" err="1"/>
              <a:t>mhonkasalo</a:t>
            </a:r>
            <a:r>
              <a:rPr lang="en-US" dirty="0"/>
              <a:t>/4pool-Curve-FRAXUSTUSDCUSDT</a:t>
            </a:r>
          </a:p>
          <a:p>
            <a:r>
              <a:rPr lang="en-US" dirty="0"/>
              <a:t>https://</a:t>
            </a:r>
            <a:r>
              <a:rPr lang="en-US" dirty="0" err="1"/>
              <a:t>bitinfocharts.com</a:t>
            </a:r>
            <a:r>
              <a:rPr lang="en-US" dirty="0"/>
              <a:t>/bitcoin/wallet/Luna-LFG</a:t>
            </a:r>
          </a:p>
          <a:p>
            <a:r>
              <a:rPr lang="en-US" dirty="0"/>
              <a:t>https://</a:t>
            </a:r>
            <a:r>
              <a:rPr lang="en-US" dirty="0" err="1"/>
              <a:t>coinmarketcap.com</a:t>
            </a:r>
            <a:r>
              <a:rPr lang="en-US" dirty="0"/>
              <a:t>/currencies/</a:t>
            </a:r>
            <a:r>
              <a:rPr lang="en-US" dirty="0" err="1"/>
              <a:t>terrausd</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818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app.anchorprotocol.com</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237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063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defillama.com</a:t>
            </a:r>
            <a:r>
              <a:rPr lang="en-US" dirty="0"/>
              <a:t>/protocol/curve/all/ETH</a:t>
            </a:r>
          </a:p>
          <a:p>
            <a:r>
              <a:rPr lang="en-US" dirty="0"/>
              <a:t>https://</a:t>
            </a:r>
            <a:r>
              <a:rPr lang="en-US" dirty="0" err="1"/>
              <a:t>messari.io</a:t>
            </a:r>
            <a:r>
              <a:rPr lang="en-US" dirty="0"/>
              <a:t>/asset/tether/historical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689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94713-F550-594E-ACB7-C43A9C765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96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www.basis.io</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32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basis.cash</a:t>
            </a:r>
            <a:r>
              <a:rPr lang="en-US" dirty="0"/>
              <a:t>/</a:t>
            </a:r>
          </a:p>
          <a:p>
            <a:r>
              <a:rPr lang="en-US" dirty="0"/>
              <a:t>https://</a:t>
            </a:r>
            <a:r>
              <a:rPr lang="en-US" dirty="0" err="1"/>
              <a:t>medium.com</a:t>
            </a:r>
            <a:r>
              <a:rPr lang="en-US" dirty="0"/>
              <a:t>/basis-cash/crypto-ama-with-spencer-noon-c61ef8ecb55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000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www.coingecko.com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finance.yahoo.com</a:t>
            </a:r>
            <a:r>
              <a:rPr lang="en-US" dirty="0"/>
              <a:t>/quote/BAC-USD/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862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web.archive.org</a:t>
            </a:r>
            <a:r>
              <a:rPr lang="en-US" dirty="0"/>
              <a:t>/web/*/</a:t>
            </a:r>
            <a:r>
              <a:rPr lang="en-US" dirty="0" err="1"/>
              <a:t>terra.money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57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Stardust State of Industry Report:</a:t>
            </a:r>
          </a:p>
          <a:p>
            <a:r>
              <a:rPr lang="en-US" dirty="0"/>
              <a:t>https://</a:t>
            </a:r>
            <a:r>
              <a:rPr lang="en-US" dirty="0" err="1"/>
              <a:t>stardust.finance</a:t>
            </a:r>
            <a:r>
              <a:rPr lang="en-US" dirty="0"/>
              <a:t>/resources/</a:t>
            </a:r>
            <a:r>
              <a:rPr lang="en-US" dirty="0" err="1"/>
              <a:t>StateofStablecoins.pdf</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63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https://app.flipsidecrypto.com/velocity/queries/65819a71-8548-4149-86f4-691e6ba860bf</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www.statista.com</a:t>
            </a:r>
            <a:r>
              <a:rPr lang="en-US" dirty="0"/>
              <a:t>/statistics/650812/south-</a:t>
            </a:r>
            <a:r>
              <a:rPr lang="en-US" dirty="0" err="1"/>
              <a:t>korea</a:t>
            </a:r>
            <a:r>
              <a:rPr lang="en-US" dirty="0"/>
              <a:t>-credit-cards-transaction-value/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20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7A7C46A8-F4ED-B141-BB18-B9B710C1E57B}" type="datetimeFigureOut">
              <a:rPr lang="en-US" smtClean="0"/>
              <a:t>6/1/22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64496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7A7C46A8-F4ED-B141-BB18-B9B710C1E57B}" type="datetimeFigureOut">
              <a:rPr lang="en-US" smtClean="0"/>
              <a:t>6/1/22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830465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7A7C46A8-F4ED-B141-BB18-B9B710C1E57B}" type="datetimeFigureOut">
              <a:rPr lang="en-US" smtClean="0"/>
              <a:t>6/1/22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380899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F7D74BAB-6134-4213-A381-C42CD9F1FD7C}" type="datetimeFigureOut">
              <a:rPr lang="en-US" smtClean="0"/>
              <a:t>6/1/22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748576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F7D74BAB-6134-4213-A381-C42CD9F1FD7C}" type="datetimeFigureOut">
              <a:rPr lang="en-US" smtClean="0"/>
              <a:t>6/1/22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89449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F7D74BAB-6134-4213-A381-C42CD9F1FD7C}" type="datetimeFigureOut">
              <a:rPr lang="en-US" smtClean="0"/>
              <a:t>6/1/22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308122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F7D74BAB-6134-4213-A381-C42CD9F1FD7C}" type="datetimeFigureOut">
              <a:rPr lang="en-US" smtClean="0"/>
              <a:t>6/1/22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267226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F7D74BAB-6134-4213-A381-C42CD9F1FD7C}" type="datetimeFigureOut">
              <a:rPr lang="en-US" smtClean="0"/>
              <a:t>6/1/22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3273161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F7D74BAB-6134-4213-A381-C42CD9F1FD7C}" type="datetimeFigureOut">
              <a:rPr lang="en-US" smtClean="0"/>
              <a:t>6/1/22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933208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F7D74BAB-6134-4213-A381-C42CD9F1FD7C}" type="datetimeFigureOut">
              <a:rPr lang="en-US" smtClean="0"/>
              <a:t>6/1/22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427561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F7D74BAB-6134-4213-A381-C42CD9F1FD7C}" type="datetimeFigureOut">
              <a:rPr lang="en-US" smtClean="0"/>
              <a:t>6/1/22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924746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7A7C46A8-F4ED-B141-BB18-B9B710C1E57B}" type="datetimeFigureOut">
              <a:rPr lang="en-US" smtClean="0"/>
              <a:t>6/1/22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742057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F7D74BAB-6134-4213-A381-C42CD9F1FD7C}" type="datetimeFigureOut">
              <a:rPr lang="en-US" smtClean="0"/>
              <a:t>6/1/22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149849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F7D74BAB-6134-4213-A381-C42CD9F1FD7C}" type="datetimeFigureOut">
              <a:rPr lang="en-US" smtClean="0"/>
              <a:t>6/1/22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79567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F7D74BAB-6134-4213-A381-C42CD9F1FD7C}" type="datetimeFigureOut">
              <a:rPr lang="en-US" smtClean="0"/>
              <a:t>6/1/22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436651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7A7C46A8-F4ED-B141-BB18-B9B710C1E57B}" type="datetimeFigureOut">
              <a:rPr lang="en-US" smtClean="0"/>
              <a:t>6/1/22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932854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7A7C46A8-F4ED-B141-BB18-B9B710C1E57B}" type="datetimeFigureOut">
              <a:rPr lang="en-US" smtClean="0"/>
              <a:t>6/1/22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2724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7A7C46A8-F4ED-B141-BB18-B9B710C1E57B}" type="datetimeFigureOut">
              <a:rPr lang="en-US" smtClean="0"/>
              <a:t>6/1/22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964394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7A7C46A8-F4ED-B141-BB18-B9B710C1E57B}" type="datetimeFigureOut">
              <a:rPr lang="en-US" smtClean="0"/>
              <a:t>6/1/22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08869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7A7C46A8-F4ED-B141-BB18-B9B710C1E57B}" type="datetimeFigureOut">
              <a:rPr lang="en-US" smtClean="0"/>
              <a:t>6/1/22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320226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7A7C46A8-F4ED-B141-BB18-B9B710C1E57B}" type="datetimeFigureOut">
              <a:rPr lang="en-US" smtClean="0"/>
              <a:t>6/1/22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52728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7A7C46A8-F4ED-B141-BB18-B9B710C1E57B}" type="datetimeFigureOut">
              <a:rPr lang="en-US" smtClean="0"/>
              <a:t>6/1/22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106930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C46A8-F4ED-B141-BB18-B9B710C1E57B}" type="datetimeFigureOut">
              <a:rPr lang="en-US" smtClean="0"/>
              <a:t>6/1/22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BBD1E-004E-C64D-93B3-61C9994C565C}" type="slidenum">
              <a:rPr lang="en-US" smtClean="0"/>
              <a:t>‹#›</a:t>
            </a:fld>
            <a:endParaRPr lang="en-US"/>
          </a:p>
        </p:txBody>
      </p:sp>
    </p:spTree>
    <p:extLst>
      <p:ext uri="{BB962C8B-B14F-4D97-AF65-F5344CB8AC3E}">
        <p14:creationId xmlns:p14="http://schemas.microsoft.com/office/powerpoint/2010/main" val="323806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74BAB-6134-4213-A381-C42CD9F1FD7C}" type="datetimeFigureOut">
              <a:rPr lang="en-US" smtClean="0"/>
              <a:t>6/1/22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8F54B-6F8E-40CD-B85F-F3DD09A11329}" type="slidenum">
              <a:rPr lang="en-US" smtClean="0"/>
              <a:t>‹#›</a:t>
            </a:fld>
            <a:endParaRPr lang="en-US"/>
          </a:p>
        </p:txBody>
      </p:sp>
    </p:spTree>
    <p:extLst>
      <p:ext uri="{BB962C8B-B14F-4D97-AF65-F5344CB8AC3E}">
        <p14:creationId xmlns:p14="http://schemas.microsoft.com/office/powerpoint/2010/main" val="24896224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adit.patel@stardustfunds.com" TargetMode="External"/><Relationship Id="rId4" Type="http://schemas.openxmlformats.org/officeDocument/2006/relationships/hyperlink" Target="mailto:Theresa@stardustfund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chart" Target="../charts/chart1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18.png"/><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chart" Target="../charts/chart13.xml"/></Relationships>
</file>

<file path=ppt/slides/_rels/slide2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34.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chart" Target="../charts/char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mailto:adit.patel@stardustfunds.com" TargetMode="External"/><Relationship Id="rId4" Type="http://schemas.openxmlformats.org/officeDocument/2006/relationships/hyperlink" Target="mailto:Theresa@stardustfund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D4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CFAA0A4-B2CC-6341-BC25-4F95605F73E6}"/>
              </a:ext>
            </a:extLst>
          </p:cNvPr>
          <p:cNvGrpSpPr/>
          <p:nvPr/>
        </p:nvGrpSpPr>
        <p:grpSpPr>
          <a:xfrm>
            <a:off x="3097211" y="2034569"/>
            <a:ext cx="5997576" cy="1283335"/>
            <a:chOff x="760413" y="1431290"/>
            <a:chExt cx="5997576" cy="1283335"/>
          </a:xfrm>
        </p:grpSpPr>
        <p:pic>
          <p:nvPicPr>
            <p:cNvPr id="14" name="Picture 13">
              <a:extLst>
                <a:ext uri="{FF2B5EF4-FFF2-40B4-BE49-F238E27FC236}">
                  <a16:creationId xmlns:a16="http://schemas.microsoft.com/office/drawing/2014/main" id="{09E84090-0B52-0C4B-B537-F3BF175C4297}"/>
                </a:ext>
              </a:extLst>
            </p:cNvPr>
            <p:cNvPicPr>
              <a:picLocks noChangeAspect="1"/>
            </p:cNvPicPr>
            <p:nvPr/>
          </p:nvPicPr>
          <p:blipFill>
            <a:blip r:embed="rId3"/>
            <a:stretch>
              <a:fillRect/>
            </a:stretch>
          </p:blipFill>
          <p:spPr>
            <a:xfrm>
              <a:off x="760413" y="1431290"/>
              <a:ext cx="1283335" cy="1283335"/>
            </a:xfrm>
            <a:prstGeom prst="rect">
              <a:avLst/>
            </a:prstGeom>
          </p:spPr>
        </p:pic>
        <p:sp>
          <p:nvSpPr>
            <p:cNvPr id="17" name="TextBox 16">
              <a:extLst>
                <a:ext uri="{FF2B5EF4-FFF2-40B4-BE49-F238E27FC236}">
                  <a16:creationId xmlns:a16="http://schemas.microsoft.com/office/drawing/2014/main" id="{7D6408DE-C07B-D047-BFA2-25D2F23B12BA}"/>
                </a:ext>
              </a:extLst>
            </p:cNvPr>
            <p:cNvSpPr txBox="1"/>
            <p:nvPr/>
          </p:nvSpPr>
          <p:spPr>
            <a:xfrm>
              <a:off x="2155067" y="1468576"/>
              <a:ext cx="46029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STARDUST</a:t>
              </a:r>
            </a:p>
          </p:txBody>
        </p:sp>
      </p:grpSp>
      <p:sp>
        <p:nvSpPr>
          <p:cNvPr id="18" name="TextBox 17">
            <a:extLst>
              <a:ext uri="{FF2B5EF4-FFF2-40B4-BE49-F238E27FC236}">
                <a16:creationId xmlns:a16="http://schemas.microsoft.com/office/drawing/2014/main" id="{0951B015-258D-5741-A15D-0F3152FE03FA}"/>
              </a:ext>
            </a:extLst>
          </p:cNvPr>
          <p:cNvSpPr txBox="1"/>
          <p:nvPr/>
        </p:nvSpPr>
        <p:spPr>
          <a:xfrm>
            <a:off x="2701810" y="3552993"/>
            <a:ext cx="6788378" cy="2062103"/>
          </a:xfrm>
          <a:prstGeom prst="rect">
            <a:avLst/>
          </a:prstGeom>
          <a:noFill/>
        </p:spPr>
        <p:txBody>
          <a:bodyPr wrap="square" rtlCol="0">
            <a:spAutoFit/>
          </a:bodyPr>
          <a:lstStyle/>
          <a:p>
            <a:pPr lvl="0" algn="ctr">
              <a:defRPr/>
            </a:pPr>
            <a:r>
              <a:rPr lang="en-US" sz="40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Terra Collapse Deep Dive</a:t>
            </a:r>
          </a:p>
          <a:p>
            <a:pPr lvl="0" algn="ctr">
              <a:defRPr/>
            </a:pP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Theresa Garcia (</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hlinkClick r:id="rId4"/>
              </a:rPr>
              <a:t>Theresa@stardustfunds.com</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t>
            </a:r>
          </a:p>
          <a:p>
            <a:pPr lvl="0" algn="ctr">
              <a:defRPr/>
            </a:pP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Adit Patel (</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hlinkClick r:id="rId5"/>
              </a:rPr>
              <a:t>adit.patel@stardustfunds.com</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t>
            </a:r>
          </a:p>
          <a:p>
            <a:pPr lvl="0" algn="ctr">
              <a:defRPr/>
            </a:pPr>
            <a:endPar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endParaRPr>
          </a:p>
        </p:txBody>
      </p:sp>
    </p:spTree>
    <p:extLst>
      <p:ext uri="{BB962C8B-B14F-4D97-AF65-F5344CB8AC3E}">
        <p14:creationId xmlns:p14="http://schemas.microsoft.com/office/powerpoint/2010/main" val="941054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Terraform Labs switched strategies from a focus on payments to a focus on DeFi and internally developed two platforms to add utility for their stablecoin, Anchor and Mirror</a:t>
            </a:r>
            <a:r>
              <a:rPr lang="en-US" sz="2800" kern="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r>
            <a:endPar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Text Placeholder 2">
            <a:extLst>
              <a:ext uri="{FF2B5EF4-FFF2-40B4-BE49-F238E27FC236}">
                <a16:creationId xmlns:a16="http://schemas.microsoft.com/office/drawing/2014/main" id="{038F5442-3FD9-AE47-2386-CE8D50EC9161}"/>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These two projects were intended to shift Terra’s main utility away from payments to the new world of DeFi.</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00530A1E-A50E-4A0B-7BC3-364D30F24FDF}"/>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9EEF778-E7F8-E15A-E062-E9C4E98B3414}"/>
              </a:ext>
            </a:extLst>
          </p:cNvPr>
          <p:cNvSpPr txBox="1"/>
          <p:nvPr/>
        </p:nvSpPr>
        <p:spPr>
          <a:xfrm>
            <a:off x="111759" y="2080942"/>
            <a:ext cx="5779749" cy="954107"/>
          </a:xfrm>
          <a:prstGeom prst="rect">
            <a:avLst/>
          </a:prstGeom>
          <a:noFill/>
        </p:spPr>
        <p:txBody>
          <a:bodyPr wrap="square" rtlCol="0">
            <a:spAutoFit/>
          </a:bodyPr>
          <a:lstStyle/>
          <a:p>
            <a:pPr algn="ctr"/>
            <a:r>
              <a:rPr lang="en-US" sz="2000" b="1" dirty="0">
                <a:solidFill>
                  <a:srgbClr val="3B3D40"/>
                </a:solidFill>
              </a:rPr>
              <a:t>Mirror Protocol</a:t>
            </a:r>
          </a:p>
          <a:p>
            <a:pPr algn="ctr"/>
            <a:r>
              <a:rPr lang="en-US" sz="1200" b="1" dirty="0">
                <a:solidFill>
                  <a:srgbClr val="3B3D40"/>
                </a:solidFill>
              </a:rPr>
              <a:t>Mirror Protocol was designed to mimic </a:t>
            </a:r>
            <a:r>
              <a:rPr lang="en-US" sz="1200" b="1" dirty="0" err="1">
                <a:solidFill>
                  <a:srgbClr val="3B3D40"/>
                </a:solidFill>
              </a:rPr>
              <a:t>Synthetix</a:t>
            </a:r>
            <a:r>
              <a:rPr lang="en-US" sz="1200" b="1" dirty="0">
                <a:solidFill>
                  <a:srgbClr val="3B3D40"/>
                </a:solidFill>
              </a:rPr>
              <a:t> on the Ethereum blockchain. It offers synthetic securities, essentially allowing users to mint tokens that serve as proxies for real world securities. </a:t>
            </a:r>
          </a:p>
        </p:txBody>
      </p:sp>
      <p:sp>
        <p:nvSpPr>
          <p:cNvPr id="43" name="TextBox 42">
            <a:extLst>
              <a:ext uri="{FF2B5EF4-FFF2-40B4-BE49-F238E27FC236}">
                <a16:creationId xmlns:a16="http://schemas.microsoft.com/office/drawing/2014/main" id="{2CA0A044-3987-A001-17D2-C7E49FF1F100}"/>
              </a:ext>
            </a:extLst>
          </p:cNvPr>
          <p:cNvSpPr txBox="1"/>
          <p:nvPr/>
        </p:nvSpPr>
        <p:spPr>
          <a:xfrm>
            <a:off x="6300492" y="2080942"/>
            <a:ext cx="5779748" cy="954107"/>
          </a:xfrm>
          <a:prstGeom prst="rect">
            <a:avLst/>
          </a:prstGeom>
          <a:noFill/>
        </p:spPr>
        <p:txBody>
          <a:bodyPr wrap="square" rtlCol="0">
            <a:spAutoFit/>
          </a:bodyPr>
          <a:lstStyle/>
          <a:p>
            <a:pPr algn="ctr"/>
            <a:r>
              <a:rPr lang="en-US" sz="2000" b="1" dirty="0">
                <a:solidFill>
                  <a:srgbClr val="3B3D40"/>
                </a:solidFill>
              </a:rPr>
              <a:t>Anchor Protocol</a:t>
            </a:r>
          </a:p>
          <a:p>
            <a:pPr algn="ctr"/>
            <a:r>
              <a:rPr lang="en-US" sz="1200" b="1" dirty="0">
                <a:solidFill>
                  <a:srgbClr val="3B3D40"/>
                </a:solidFill>
              </a:rPr>
              <a:t>Anchor served as the lending protocol and was by a wide margin the more successful of the two. With a headline figure of 20% interest on a stablecoin, it made yield farming simple and attracted billions of dollars to the platform.</a:t>
            </a:r>
          </a:p>
        </p:txBody>
      </p:sp>
      <p:cxnSp>
        <p:nvCxnSpPr>
          <p:cNvPr id="44" name="Straight Connector 43">
            <a:extLst>
              <a:ext uri="{FF2B5EF4-FFF2-40B4-BE49-F238E27FC236}">
                <a16:creationId xmlns:a16="http://schemas.microsoft.com/office/drawing/2014/main" id="{FE31DC2C-A43D-3706-D682-FDA6F7641BA3}"/>
              </a:ext>
            </a:extLst>
          </p:cNvPr>
          <p:cNvCxnSpPr>
            <a:cxnSpLocks/>
          </p:cNvCxnSpPr>
          <p:nvPr/>
        </p:nvCxnSpPr>
        <p:spPr>
          <a:xfrm>
            <a:off x="6096000" y="2275278"/>
            <a:ext cx="0" cy="3928752"/>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050E156-6BBF-1459-AD63-0AA34084FE0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00491" y="3124797"/>
            <a:ext cx="5777688" cy="3611055"/>
          </a:xfrm>
          <a:prstGeom prst="rect">
            <a:avLst/>
          </a:prstGeom>
        </p:spPr>
      </p:pic>
      <p:pic>
        <p:nvPicPr>
          <p:cNvPr id="4" name="Picture 3">
            <a:extLst>
              <a:ext uri="{FF2B5EF4-FFF2-40B4-BE49-F238E27FC236}">
                <a16:creationId xmlns:a16="http://schemas.microsoft.com/office/drawing/2014/main" id="{6FAC52E5-31DF-7AC2-58D6-8E43692C157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73894" y="3035049"/>
            <a:ext cx="5055478" cy="3611056"/>
          </a:xfrm>
          <a:prstGeom prst="rect">
            <a:avLst/>
          </a:prstGeom>
        </p:spPr>
      </p:pic>
    </p:spTree>
    <p:extLst>
      <p:ext uri="{BB962C8B-B14F-4D97-AF65-F5344CB8AC3E}">
        <p14:creationId xmlns:p14="http://schemas.microsoft.com/office/powerpoint/2010/main" val="87566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While both created demand for billions of UST, Anchor was by far the killer app of the Terra network with nearly 75% of all UST locked on the platform.</a:t>
            </a:r>
          </a:p>
        </p:txBody>
      </p:sp>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96000" y="203808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Mirror saw early adoption but wasn’t able to sustain its growth.</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Anchor meanwhile continued to grow strongly off the back of its 20% interest rate. </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3DD534-847C-AA4C-864D-3E61816264EF}"/>
              </a:ext>
            </a:extLst>
          </p:cNvPr>
          <p:cNvSpPr/>
          <p:nvPr/>
        </p:nvSpPr>
        <p:spPr>
          <a:xfrm>
            <a:off x="-112266" y="5998095"/>
            <a:ext cx="6096000" cy="738664"/>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3B3D40"/>
                </a:solidFill>
                <a:latin typeface="Calibri" panose="020F0502020204030204"/>
              </a:rPr>
              <a:t>Mirror never saw widespread adoption. A large part of that was the legal and regulatory challenges it faced in the United States. After peaking in mid-2021 at a paltry $2B in TVL, it quickly shrank through the rest of the year.</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E7698F4-6FBC-3E42-8E4C-86954C6B3EC2}"/>
              </a:ext>
            </a:extLst>
          </p:cNvPr>
          <p:cNvSpPr/>
          <p:nvPr/>
        </p:nvSpPr>
        <p:spPr>
          <a:xfrm>
            <a:off x="6018081" y="5998095"/>
            <a:ext cx="6096000" cy="738664"/>
          </a:xfrm>
          <a:prstGeom prst="rect">
            <a:avLst/>
          </a:prstGeom>
        </p:spPr>
        <p:txBody>
          <a:bodyPr>
            <a:spAutoFit/>
          </a:bodyPr>
          <a:lstStyle/>
          <a:p>
            <a:pPr marL="227013" lvl="0">
              <a:defRPr/>
            </a:pPr>
            <a:r>
              <a:rPr lang="en-US" sz="1400" dirty="0">
                <a:solidFill>
                  <a:srgbClr val="3B3D40"/>
                </a:solidFill>
              </a:rPr>
              <a:t>Anchor meanwhile was an overnight success. Its 20% APR attracted billions of dollars of capital to the platform and would regularly double its Total Value Locked (TVL) on a monthly basis, growing to nearly $18B in less than 1 year. </a:t>
            </a:r>
          </a:p>
        </p:txBody>
      </p:sp>
      <p:cxnSp>
        <p:nvCxnSpPr>
          <p:cNvPr id="4" name="Straight Connector 3">
            <a:extLst>
              <a:ext uri="{FF2B5EF4-FFF2-40B4-BE49-F238E27FC236}">
                <a16:creationId xmlns:a16="http://schemas.microsoft.com/office/drawing/2014/main" id="{9CD594F8-33F1-2247-9CB8-CAAC7109139C}"/>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6" name="Chart 25">
            <a:extLst>
              <a:ext uri="{FF2B5EF4-FFF2-40B4-BE49-F238E27FC236}">
                <a16:creationId xmlns:a16="http://schemas.microsoft.com/office/drawing/2014/main" id="{F67F1DD9-64D8-14D8-A7FF-E574D42D09F6}"/>
              </a:ext>
            </a:extLst>
          </p:cNvPr>
          <p:cNvGraphicFramePr/>
          <p:nvPr>
            <p:extLst>
              <p:ext uri="{D42A27DB-BD31-4B8C-83A1-F6EECF244321}">
                <p14:modId xmlns:p14="http://schemas.microsoft.com/office/powerpoint/2010/main" val="3930598355"/>
              </p:ext>
            </p:extLst>
          </p:nvPr>
        </p:nvGraphicFramePr>
        <p:xfrm>
          <a:off x="151577" y="2267789"/>
          <a:ext cx="5745308" cy="36417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 26">
            <a:extLst>
              <a:ext uri="{FF2B5EF4-FFF2-40B4-BE49-F238E27FC236}">
                <a16:creationId xmlns:a16="http://schemas.microsoft.com/office/drawing/2014/main" id="{E1925AF1-6107-F8B2-4BF2-AE5ED03A9D01}"/>
              </a:ext>
            </a:extLst>
          </p:cNvPr>
          <p:cNvGraphicFramePr/>
          <p:nvPr>
            <p:extLst>
              <p:ext uri="{D42A27DB-BD31-4B8C-83A1-F6EECF244321}">
                <p14:modId xmlns:p14="http://schemas.microsoft.com/office/powerpoint/2010/main" val="904741482"/>
              </p:ext>
            </p:extLst>
          </p:nvPr>
        </p:nvGraphicFramePr>
        <p:xfrm>
          <a:off x="6096000" y="2267789"/>
          <a:ext cx="5892886" cy="364178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14176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Mirror experienced challenges almost immediately, within 5 months of launch it was subpoenaed by the SEC for potential violation of federal securities laws.</a:t>
            </a:r>
          </a:p>
        </p:txBody>
      </p:sp>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96000" y="2340672"/>
            <a:ext cx="0" cy="416637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Mirror is very similar to the original synthetic derivative protocol on the Ethereum </a:t>
            </a:r>
            <a:r>
              <a:rPr lang="en-US" sz="1600" b="0" dirty="0" err="1">
                <a:latin typeface="Helvetica Neue" panose="02000503000000020004" pitchFamily="2" charset="0"/>
                <a:ea typeface="Helvetica Neue" panose="02000503000000020004" pitchFamily="2" charset="0"/>
                <a:cs typeface="Helvetica Neue" panose="02000503000000020004" pitchFamily="2" charset="0"/>
              </a:rPr>
              <a:t>mainnet</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t>
            </a:r>
            <a:r>
              <a:rPr lang="en-US" sz="1600" b="0" dirty="0" err="1">
                <a:latin typeface="Helvetica Neue" panose="02000503000000020004" pitchFamily="2" charset="0"/>
                <a:ea typeface="Helvetica Neue" panose="02000503000000020004" pitchFamily="2" charset="0"/>
                <a:cs typeface="Helvetica Neue" panose="02000503000000020004" pitchFamily="2" charset="0"/>
              </a:rPr>
              <a:t>Synthetix</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As services</a:t>
            </a:r>
            <a:r>
              <a:rPr lang="en-US" sz="1600" b="0" dirty="0">
                <a:latin typeface="Helvetica Neue" panose="02000503000000020004" pitchFamily="2" charset="0"/>
                <a:ea typeface="Helvetica Neue" panose="02000503000000020004" pitchFamily="2" charset="0"/>
                <a:cs typeface="Helvetica Neue" panose="02000503000000020004" pitchFamily="2" charset="0"/>
              </a:rPr>
              <a:t> like these can be construed as “securities” Terraform Labs was quickly subpoenaed by the SEC</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CD594F8-33F1-2247-9CB8-CAAC7109139C}"/>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A18ABCA7-E71D-95CC-415E-CD181AF6F84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9110" y="2340672"/>
            <a:ext cx="2974243" cy="3863788"/>
          </a:xfrm>
          <a:prstGeom prst="rect">
            <a:avLst/>
          </a:prstGeom>
        </p:spPr>
      </p:pic>
      <p:pic>
        <p:nvPicPr>
          <p:cNvPr id="7" name="Picture 6">
            <a:extLst>
              <a:ext uri="{FF2B5EF4-FFF2-40B4-BE49-F238E27FC236}">
                <a16:creationId xmlns:a16="http://schemas.microsoft.com/office/drawing/2014/main" id="{F0F8594C-2A97-C39F-9A0A-F0467A70AD30}"/>
              </a:ext>
            </a:extLst>
          </p:cNvPr>
          <p:cNvPicPr>
            <a:picLocks noChangeAspect="1"/>
          </p:cNvPicPr>
          <p:nvPr/>
        </p:nvPicPr>
        <p:blipFill>
          <a:blip r:embed="rId4"/>
          <a:stretch>
            <a:fillRect/>
          </a:stretch>
        </p:blipFill>
        <p:spPr>
          <a:xfrm>
            <a:off x="938559" y="2267790"/>
            <a:ext cx="4274417" cy="4468969"/>
          </a:xfrm>
          <a:prstGeom prst="rect">
            <a:avLst/>
          </a:prstGeom>
        </p:spPr>
      </p:pic>
    </p:spTree>
    <p:extLst>
      <p:ext uri="{BB962C8B-B14F-4D97-AF65-F5344CB8AC3E}">
        <p14:creationId xmlns:p14="http://schemas.microsoft.com/office/powerpoint/2010/main" val="2228394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Luckily for Terraform Labs, the market’s craving for Anchor was insatiable and it generated more than $10B of UST demand in less than 12 months, spiking the value of Luna.</a:t>
            </a:r>
          </a:p>
        </p:txBody>
      </p:sp>
      <p:sp>
        <p:nvSpPr>
          <p:cNvPr id="41" name="Text Placeholder 2">
            <a:extLst>
              <a:ext uri="{FF2B5EF4-FFF2-40B4-BE49-F238E27FC236}">
                <a16:creationId xmlns:a16="http://schemas.microsoft.com/office/drawing/2014/main" id="{5772DDD6-77FD-F015-321A-4867338950B1}"/>
              </a:ext>
            </a:extLst>
          </p:cNvPr>
          <p:cNvSpPr txBox="1">
            <a:spLocks/>
          </p:cNvSpPr>
          <p:nvPr/>
        </p:nvSpPr>
        <p:spPr>
          <a:xfrm>
            <a:off x="203187" y="170529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Stablecoins by Market Cap and Type </a:t>
            </a:r>
            <a:r>
              <a:rPr lang="en-US" sz="1200" b="0" dirty="0">
                <a:latin typeface="Helvetica Neue" panose="02000503000000020004" pitchFamily="2" charset="0"/>
                <a:ea typeface="Helvetica Neue" panose="02000503000000020004" pitchFamily="2" charset="0"/>
                <a:cs typeface="Helvetica Neue" panose="02000503000000020004" pitchFamily="2" charset="0"/>
              </a:rPr>
              <a:t>(Measured on January 1</a:t>
            </a:r>
            <a:r>
              <a:rPr lang="en-US" sz="1200" b="0"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1200" b="0" dirty="0">
                <a:latin typeface="Helvetica Neue" panose="02000503000000020004" pitchFamily="2" charset="0"/>
                <a:ea typeface="Helvetica Neue" panose="02000503000000020004" pitchFamily="2" charset="0"/>
                <a:cs typeface="Helvetica Neue" panose="02000503000000020004" pitchFamily="2" charset="0"/>
              </a:rPr>
              <a:t> 2022)</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2" name="Straight Connector 41">
            <a:extLst>
              <a:ext uri="{FF2B5EF4-FFF2-40B4-BE49-F238E27FC236}">
                <a16:creationId xmlns:a16="http://schemas.microsoft.com/office/drawing/2014/main" id="{EC992189-FA34-DC9F-7D7A-3ED87239264D}"/>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8976A1C3-D083-0E73-4807-11448B8D1FFF}"/>
              </a:ext>
            </a:extLst>
          </p:cNvPr>
          <p:cNvGraphicFramePr/>
          <p:nvPr>
            <p:extLst>
              <p:ext uri="{D42A27DB-BD31-4B8C-83A1-F6EECF244321}">
                <p14:modId xmlns:p14="http://schemas.microsoft.com/office/powerpoint/2010/main" val="1477348583"/>
              </p:ext>
            </p:extLst>
          </p:nvPr>
        </p:nvGraphicFramePr>
        <p:xfrm>
          <a:off x="263844" y="2032087"/>
          <a:ext cx="11785626" cy="44496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7025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C73F7903-C888-B758-C8EC-2662792E5485}"/>
              </a:ext>
            </a:extLst>
          </p:cNvPr>
          <p:cNvSpPr/>
          <p:nvPr/>
        </p:nvSpPr>
        <p:spPr>
          <a:xfrm>
            <a:off x="8278817" y="2040441"/>
            <a:ext cx="3325100" cy="4322256"/>
          </a:xfrm>
          <a:prstGeom prst="rect">
            <a:avLst/>
          </a:prstGeom>
          <a:solidFill>
            <a:schemeClr val="accent6">
              <a:lumMod val="40000"/>
              <a:lumOff val="60000"/>
            </a:schemeClr>
          </a:solidFill>
        </p:spPr>
        <p:txBody>
          <a:bodyPr wrap="square">
            <a:noAutofit/>
          </a:bodyPr>
          <a:lstStyle/>
          <a:p>
            <a:pPr marL="9525" lvl="0" algn="ctr"/>
            <a:r>
              <a:rPr lang="en-US" sz="1100" b="1" dirty="0">
                <a:solidFill>
                  <a:srgbClr val="3B3D40"/>
                </a:solidFill>
              </a:rPr>
              <a:t>5/9/22 - 5/13/22</a:t>
            </a:r>
          </a:p>
          <a:p>
            <a:pPr marL="9525" algn="ctr"/>
            <a:r>
              <a:rPr lang="en-US" sz="1100" dirty="0">
                <a:solidFill>
                  <a:srgbClr val="3B3D40"/>
                </a:solidFill>
              </a:rPr>
              <a:t>BTC liquidation is unable to offset the rapid collapse in demand. In just 4 days, 95% of all Anchor deposits had left the platform. Outflows from Anchor alone exceeded 10B UST in just 48 hours.</a:t>
            </a:r>
          </a:p>
          <a:p>
            <a:pPr marL="9525" algn="ctr"/>
            <a:endParaRPr lang="en-US" sz="1100" dirty="0">
              <a:solidFill>
                <a:srgbClr val="3B3D40"/>
              </a:solidFill>
            </a:endParaRPr>
          </a:p>
          <a:p>
            <a:pPr marL="9525" algn="ctr"/>
            <a:r>
              <a:rPr lang="en-US" sz="1100" b="1" dirty="0">
                <a:solidFill>
                  <a:srgbClr val="3B3D40"/>
                </a:solidFill>
              </a:rPr>
              <a:t>5/10/22 - Present</a:t>
            </a:r>
            <a:endParaRPr lang="en-US" sz="1100" dirty="0">
              <a:solidFill>
                <a:srgbClr val="3B3D40"/>
              </a:solidFill>
            </a:endParaRPr>
          </a:p>
          <a:p>
            <a:pPr marL="9525" algn="ctr"/>
            <a:r>
              <a:rPr lang="en-US" sz="1100" dirty="0">
                <a:solidFill>
                  <a:srgbClr val="3B3D40"/>
                </a:solidFill>
              </a:rPr>
              <a:t>Without LFG reserves both Terra and Luna enter a freefall. As Terra holders mint LUNA, it increases the supply more than 19,000x causing the network to shut down for a period of time and collapsing the price of LUNA. </a:t>
            </a:r>
          </a:p>
        </p:txBody>
      </p:sp>
      <p:graphicFrame>
        <p:nvGraphicFramePr>
          <p:cNvPr id="25" name="Chart 24">
            <a:extLst>
              <a:ext uri="{FF2B5EF4-FFF2-40B4-BE49-F238E27FC236}">
                <a16:creationId xmlns:a16="http://schemas.microsoft.com/office/drawing/2014/main" id="{C15F806E-4EA3-60E6-130C-555DB11BEF72}"/>
              </a:ext>
            </a:extLst>
          </p:cNvPr>
          <p:cNvGraphicFramePr/>
          <p:nvPr>
            <p:extLst>
              <p:ext uri="{D42A27DB-BD31-4B8C-83A1-F6EECF244321}">
                <p14:modId xmlns:p14="http://schemas.microsoft.com/office/powerpoint/2010/main" val="3431098259"/>
              </p:ext>
            </p:extLst>
          </p:nvPr>
        </p:nvGraphicFramePr>
        <p:xfrm>
          <a:off x="357813" y="2269356"/>
          <a:ext cx="11732587" cy="462963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demand for Anchor fell even quicker, leading to the complete collapse of Terra. Over the next few slides we’ll breakdown the events and dynamics that lead to its demise.</a:t>
            </a:r>
          </a:p>
        </p:txBody>
      </p:sp>
      <p:sp>
        <p:nvSpPr>
          <p:cNvPr id="4" name="Text Placeholder 2">
            <a:extLst>
              <a:ext uri="{FF2B5EF4-FFF2-40B4-BE49-F238E27FC236}">
                <a16:creationId xmlns:a16="http://schemas.microsoft.com/office/drawing/2014/main" id="{AAAC8F00-93A8-9446-E24A-78936B9EC37C}"/>
              </a:ext>
            </a:extLst>
          </p:cNvPr>
          <p:cNvSpPr txBox="1">
            <a:spLocks/>
          </p:cNvSpPr>
          <p:nvPr/>
        </p:nvSpPr>
        <p:spPr>
          <a:xfrm>
            <a:off x="482442" y="1736828"/>
            <a:ext cx="1122711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 of Events</a:t>
            </a:r>
          </a:p>
        </p:txBody>
      </p:sp>
      <p:cxnSp>
        <p:nvCxnSpPr>
          <p:cNvPr id="5" name="Straight Connector 4">
            <a:extLst>
              <a:ext uri="{FF2B5EF4-FFF2-40B4-BE49-F238E27FC236}">
                <a16:creationId xmlns:a16="http://schemas.microsoft.com/office/drawing/2014/main" id="{550EC323-9A99-C5D5-2AFB-669F01E84B17}"/>
              </a:ext>
            </a:extLst>
          </p:cNvPr>
          <p:cNvCxnSpPr>
            <a:cxnSpLocks/>
          </p:cNvCxnSpPr>
          <p:nvPr/>
        </p:nvCxnSpPr>
        <p:spPr>
          <a:xfrm>
            <a:off x="482442" y="1992829"/>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18E1AD9-8A83-83EE-8924-3793061F09EB}"/>
              </a:ext>
            </a:extLst>
          </p:cNvPr>
          <p:cNvSpPr/>
          <p:nvPr/>
        </p:nvSpPr>
        <p:spPr>
          <a:xfrm>
            <a:off x="4130832" y="5089234"/>
            <a:ext cx="1812768" cy="938719"/>
          </a:xfrm>
          <a:prstGeom prst="rect">
            <a:avLst/>
          </a:prstGeom>
        </p:spPr>
        <p:txBody>
          <a:bodyPr wrap="square">
            <a:spAutoFit/>
          </a:bodyPr>
          <a:lstStyle/>
          <a:p>
            <a:pPr marL="9525" lvl="0" algn="ctr"/>
            <a:r>
              <a:rPr lang="en-US" sz="1100" b="1" dirty="0">
                <a:solidFill>
                  <a:srgbClr val="3B3D40"/>
                </a:solidFill>
              </a:rPr>
              <a:t>5/7/2022 17:00 UTC</a:t>
            </a:r>
          </a:p>
          <a:p>
            <a:pPr marL="9525" lvl="0" algn="ctr"/>
            <a:r>
              <a:rPr lang="en-US" sz="1100" dirty="0">
                <a:solidFill>
                  <a:srgbClr val="3B3D40"/>
                </a:solidFill>
              </a:rPr>
              <a:t>LFG begins to drain liquidity out of the Curve3+UST Pool in preparation for the move to 4Pool. </a:t>
            </a:r>
          </a:p>
        </p:txBody>
      </p:sp>
      <p:cxnSp>
        <p:nvCxnSpPr>
          <p:cNvPr id="8" name="Straight Connector 7">
            <a:extLst>
              <a:ext uri="{FF2B5EF4-FFF2-40B4-BE49-F238E27FC236}">
                <a16:creationId xmlns:a16="http://schemas.microsoft.com/office/drawing/2014/main" id="{FE0A97B8-33C9-93FB-99BE-CFC0EAC625FD}"/>
              </a:ext>
            </a:extLst>
          </p:cNvPr>
          <p:cNvCxnSpPr>
            <a:cxnSpLocks/>
            <a:endCxn id="7" idx="0"/>
          </p:cNvCxnSpPr>
          <p:nvPr/>
        </p:nvCxnSpPr>
        <p:spPr>
          <a:xfrm>
            <a:off x="5037216" y="3600450"/>
            <a:ext cx="0" cy="1488784"/>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8FA49B4-4050-14F6-53A1-04FE89215084}"/>
              </a:ext>
            </a:extLst>
          </p:cNvPr>
          <p:cNvSpPr/>
          <p:nvPr/>
        </p:nvSpPr>
        <p:spPr>
          <a:xfrm>
            <a:off x="835241" y="3773490"/>
            <a:ext cx="2047749" cy="1785104"/>
          </a:xfrm>
          <a:prstGeom prst="rect">
            <a:avLst/>
          </a:prstGeom>
        </p:spPr>
        <p:txBody>
          <a:bodyPr wrap="square">
            <a:spAutoFit/>
          </a:bodyPr>
          <a:lstStyle/>
          <a:p>
            <a:pPr marL="9525" lvl="0" algn="ctr"/>
            <a:r>
              <a:rPr lang="en-US" sz="1100" b="1" dirty="0">
                <a:solidFill>
                  <a:srgbClr val="3B3D40"/>
                </a:solidFill>
              </a:rPr>
              <a:t>5/4/2022 18:00 UTC</a:t>
            </a:r>
          </a:p>
          <a:p>
            <a:pPr marL="9525" lvl="0" algn="ctr"/>
            <a:r>
              <a:rPr lang="en-US" sz="1100" dirty="0">
                <a:solidFill>
                  <a:srgbClr val="3B3D40"/>
                </a:solidFill>
              </a:rPr>
              <a:t>US Federal Reserve announces rate hikes to 0.9% beginning May 5th.</a:t>
            </a:r>
          </a:p>
          <a:p>
            <a:pPr marL="9525" lvl="0" algn="ctr"/>
            <a:endParaRPr lang="en-US" sz="1100" dirty="0">
              <a:solidFill>
                <a:srgbClr val="3B3D40"/>
              </a:solidFill>
            </a:endParaRPr>
          </a:p>
          <a:p>
            <a:pPr marL="9525" lvl="0" algn="ctr"/>
            <a:r>
              <a:rPr lang="en-US" sz="1100" dirty="0">
                <a:solidFill>
                  <a:srgbClr val="3B3D40"/>
                </a:solidFill>
              </a:rPr>
              <a:t>This immediately impacts the broader equities markets and Luna. This depression spreads to BTC, ETH and the broader crypto markets. </a:t>
            </a:r>
          </a:p>
        </p:txBody>
      </p:sp>
      <p:cxnSp>
        <p:nvCxnSpPr>
          <p:cNvPr id="10" name="Straight Connector 9">
            <a:extLst>
              <a:ext uri="{FF2B5EF4-FFF2-40B4-BE49-F238E27FC236}">
                <a16:creationId xmlns:a16="http://schemas.microsoft.com/office/drawing/2014/main" id="{85F3229D-1512-CD84-FC89-2B9ADABAB1E6}"/>
              </a:ext>
            </a:extLst>
          </p:cNvPr>
          <p:cNvCxnSpPr>
            <a:cxnSpLocks/>
          </p:cNvCxnSpPr>
          <p:nvPr/>
        </p:nvCxnSpPr>
        <p:spPr>
          <a:xfrm>
            <a:off x="1859116" y="3071154"/>
            <a:ext cx="0" cy="715692"/>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ADF2B2D-A2FE-F887-FD98-A7D82CA7A564}"/>
              </a:ext>
            </a:extLst>
          </p:cNvPr>
          <p:cNvSpPr/>
          <p:nvPr/>
        </p:nvSpPr>
        <p:spPr>
          <a:xfrm>
            <a:off x="5954634" y="5068880"/>
            <a:ext cx="1812768" cy="1107996"/>
          </a:xfrm>
          <a:prstGeom prst="rect">
            <a:avLst/>
          </a:prstGeom>
        </p:spPr>
        <p:txBody>
          <a:bodyPr wrap="square">
            <a:spAutoFit/>
          </a:bodyPr>
          <a:lstStyle/>
          <a:p>
            <a:pPr marL="9525" lvl="0" algn="ctr"/>
            <a:r>
              <a:rPr lang="en-US" sz="1100" b="1" dirty="0">
                <a:solidFill>
                  <a:srgbClr val="3B3D40"/>
                </a:solidFill>
              </a:rPr>
              <a:t>5/9/2022 9:00 UTC</a:t>
            </a:r>
          </a:p>
          <a:p>
            <a:pPr marL="9525" lvl="0" algn="ctr"/>
            <a:r>
              <a:rPr lang="en-US" sz="1100" dirty="0">
                <a:solidFill>
                  <a:srgbClr val="3B3D40"/>
                </a:solidFill>
              </a:rPr>
              <a:t>Curve3+UST Pool now drained of liquidity, cannot accommodate normal exchange demand. Terra price begins initial </a:t>
            </a:r>
            <a:r>
              <a:rPr lang="en-US" sz="1100" dirty="0" err="1">
                <a:solidFill>
                  <a:srgbClr val="3B3D40"/>
                </a:solidFill>
              </a:rPr>
              <a:t>depeg</a:t>
            </a:r>
            <a:r>
              <a:rPr lang="en-US" sz="1100" dirty="0">
                <a:solidFill>
                  <a:srgbClr val="3B3D40"/>
                </a:solidFill>
              </a:rPr>
              <a:t>.</a:t>
            </a:r>
          </a:p>
        </p:txBody>
      </p:sp>
      <p:cxnSp>
        <p:nvCxnSpPr>
          <p:cNvPr id="13" name="Straight Connector 12">
            <a:extLst>
              <a:ext uri="{FF2B5EF4-FFF2-40B4-BE49-F238E27FC236}">
                <a16:creationId xmlns:a16="http://schemas.microsoft.com/office/drawing/2014/main" id="{EC4D07C7-1DE4-09C9-4BDF-33B97D5E2AA4}"/>
              </a:ext>
            </a:extLst>
          </p:cNvPr>
          <p:cNvCxnSpPr>
            <a:cxnSpLocks/>
          </p:cNvCxnSpPr>
          <p:nvPr/>
        </p:nvCxnSpPr>
        <p:spPr>
          <a:xfrm>
            <a:off x="6861018" y="3600450"/>
            <a:ext cx="0" cy="1604210"/>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BA5717-4809-0C6F-7270-FB90BDAFA8B4}"/>
              </a:ext>
            </a:extLst>
          </p:cNvPr>
          <p:cNvCxnSpPr>
            <a:cxnSpLocks/>
          </p:cNvCxnSpPr>
          <p:nvPr/>
        </p:nvCxnSpPr>
        <p:spPr>
          <a:xfrm>
            <a:off x="7341443" y="3411907"/>
            <a:ext cx="0" cy="403920"/>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70BACCF-DE8E-7EA3-0712-CCBD7F500204}"/>
              </a:ext>
            </a:extLst>
          </p:cNvPr>
          <p:cNvCxnSpPr>
            <a:cxnSpLocks/>
          </p:cNvCxnSpPr>
          <p:nvPr/>
        </p:nvCxnSpPr>
        <p:spPr>
          <a:xfrm>
            <a:off x="7953260" y="3912951"/>
            <a:ext cx="0" cy="433242"/>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2211696-62A0-87C2-3590-49227632826B}"/>
              </a:ext>
            </a:extLst>
          </p:cNvPr>
          <p:cNvSpPr/>
          <p:nvPr/>
        </p:nvSpPr>
        <p:spPr>
          <a:xfrm>
            <a:off x="7046876" y="4364097"/>
            <a:ext cx="1812768" cy="600164"/>
          </a:xfrm>
          <a:prstGeom prst="rect">
            <a:avLst/>
          </a:prstGeom>
        </p:spPr>
        <p:txBody>
          <a:bodyPr wrap="square">
            <a:spAutoFit/>
          </a:bodyPr>
          <a:lstStyle/>
          <a:p>
            <a:pPr marL="9525" lvl="0" algn="ctr"/>
            <a:r>
              <a:rPr lang="en-US" sz="1100" b="1" dirty="0">
                <a:solidFill>
                  <a:srgbClr val="3B3D40"/>
                </a:solidFill>
              </a:rPr>
              <a:t>5/10/2022 7:00 UTC</a:t>
            </a:r>
          </a:p>
          <a:p>
            <a:pPr marL="9525" algn="ctr"/>
            <a:r>
              <a:rPr lang="en-US" sz="1100" dirty="0">
                <a:solidFill>
                  <a:srgbClr val="3B3D40"/>
                </a:solidFill>
              </a:rPr>
              <a:t>LFG BTC temporarily </a:t>
            </a:r>
          </a:p>
          <a:p>
            <a:pPr marL="9525" algn="ctr"/>
            <a:r>
              <a:rPr lang="en-US" sz="1100" dirty="0">
                <a:solidFill>
                  <a:srgbClr val="3B3D40"/>
                </a:solidFill>
              </a:rPr>
              <a:t>stabilizes prices.</a:t>
            </a:r>
          </a:p>
        </p:txBody>
      </p:sp>
      <p:sp>
        <p:nvSpPr>
          <p:cNvPr id="17" name="Rectangle 16">
            <a:extLst>
              <a:ext uri="{FF2B5EF4-FFF2-40B4-BE49-F238E27FC236}">
                <a16:creationId xmlns:a16="http://schemas.microsoft.com/office/drawing/2014/main" id="{ECD0BD0E-1545-A6ED-3ACE-32A33DF29BE8}"/>
              </a:ext>
            </a:extLst>
          </p:cNvPr>
          <p:cNvSpPr/>
          <p:nvPr/>
        </p:nvSpPr>
        <p:spPr>
          <a:xfrm>
            <a:off x="3432180" y="2059173"/>
            <a:ext cx="1812768" cy="938719"/>
          </a:xfrm>
          <a:prstGeom prst="rect">
            <a:avLst/>
          </a:prstGeom>
        </p:spPr>
        <p:txBody>
          <a:bodyPr wrap="square">
            <a:spAutoFit/>
          </a:bodyPr>
          <a:lstStyle/>
          <a:p>
            <a:pPr marL="9525" lvl="0" algn="ctr"/>
            <a:r>
              <a:rPr lang="en-US" sz="1100" b="1" dirty="0">
                <a:solidFill>
                  <a:srgbClr val="3B3D40"/>
                </a:solidFill>
              </a:rPr>
              <a:t>5/7/2022 4:00 UTC</a:t>
            </a:r>
          </a:p>
          <a:p>
            <a:pPr marL="9525" lvl="0" algn="ctr"/>
            <a:r>
              <a:rPr lang="en-US" sz="1100" dirty="0">
                <a:solidFill>
                  <a:srgbClr val="3B3D40"/>
                </a:solidFill>
              </a:rPr>
              <a:t>Large consistent outflows from Anchor begin, over the next 48 hours nearly $3B of capital leave Anchor. </a:t>
            </a:r>
          </a:p>
        </p:txBody>
      </p:sp>
      <p:cxnSp>
        <p:nvCxnSpPr>
          <p:cNvPr id="18" name="Straight Connector 17">
            <a:extLst>
              <a:ext uri="{FF2B5EF4-FFF2-40B4-BE49-F238E27FC236}">
                <a16:creationId xmlns:a16="http://schemas.microsoft.com/office/drawing/2014/main" id="{AC7BCDB8-3055-0821-4042-5B68F8318A33}"/>
              </a:ext>
            </a:extLst>
          </p:cNvPr>
          <p:cNvCxnSpPr>
            <a:cxnSpLocks/>
          </p:cNvCxnSpPr>
          <p:nvPr/>
        </p:nvCxnSpPr>
        <p:spPr>
          <a:xfrm>
            <a:off x="4338564" y="2935044"/>
            <a:ext cx="0" cy="458787"/>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6719B8C-5E01-EF81-6A03-35CCCF635212}"/>
              </a:ext>
            </a:extLst>
          </p:cNvPr>
          <p:cNvSpPr/>
          <p:nvPr/>
        </p:nvSpPr>
        <p:spPr>
          <a:xfrm>
            <a:off x="6296416" y="2172331"/>
            <a:ext cx="2090053" cy="1446550"/>
          </a:xfrm>
          <a:prstGeom prst="rect">
            <a:avLst/>
          </a:prstGeom>
        </p:spPr>
        <p:txBody>
          <a:bodyPr wrap="square">
            <a:spAutoFit/>
          </a:bodyPr>
          <a:lstStyle/>
          <a:p>
            <a:pPr marL="9525" lvl="0" algn="ctr"/>
            <a:r>
              <a:rPr lang="en-US" sz="1100" b="1" dirty="0">
                <a:solidFill>
                  <a:srgbClr val="3B3D40"/>
                </a:solidFill>
              </a:rPr>
              <a:t>5/9/2022 21:20 UTC</a:t>
            </a:r>
          </a:p>
          <a:p>
            <a:pPr marL="9525" lvl="0" algn="ctr"/>
            <a:r>
              <a:rPr lang="en-US" sz="1100" dirty="0">
                <a:solidFill>
                  <a:srgbClr val="3B3D40"/>
                </a:solidFill>
              </a:rPr>
              <a:t>28,205 BTC are sent </a:t>
            </a:r>
          </a:p>
          <a:p>
            <a:pPr marL="9525" lvl="0" algn="ctr"/>
            <a:r>
              <a:rPr lang="en-US" sz="1100" dirty="0">
                <a:solidFill>
                  <a:srgbClr val="3B3D40"/>
                </a:solidFill>
              </a:rPr>
              <a:t>from LFG to Binance.</a:t>
            </a:r>
          </a:p>
          <a:p>
            <a:pPr marL="9525" lvl="0" algn="ctr"/>
            <a:endParaRPr lang="en-US" sz="1100" dirty="0">
              <a:solidFill>
                <a:srgbClr val="3B3D40"/>
              </a:solidFill>
            </a:endParaRPr>
          </a:p>
          <a:p>
            <a:pPr marL="9525" lvl="0" algn="ctr"/>
            <a:r>
              <a:rPr lang="en-US" sz="1100" b="1" dirty="0">
                <a:solidFill>
                  <a:srgbClr val="3B3D40"/>
                </a:solidFill>
              </a:rPr>
              <a:t>5/10/2022 2:20 UTC</a:t>
            </a:r>
          </a:p>
          <a:p>
            <a:pPr marL="9525" lvl="0" algn="ctr"/>
            <a:r>
              <a:rPr lang="en-US" sz="1100" dirty="0">
                <a:solidFill>
                  <a:srgbClr val="3B3D40"/>
                </a:solidFill>
              </a:rPr>
              <a:t>Binance suspends trading </a:t>
            </a:r>
          </a:p>
          <a:p>
            <a:pPr marL="9525" lvl="0" algn="ctr"/>
            <a:r>
              <a:rPr lang="en-US" sz="1100" dirty="0">
                <a:solidFill>
                  <a:srgbClr val="3B3D40"/>
                </a:solidFill>
              </a:rPr>
              <a:t>of UST below 0.70.</a:t>
            </a:r>
          </a:p>
          <a:p>
            <a:pPr marL="9525" lvl="0" algn="ctr"/>
            <a:endParaRPr lang="en-US" sz="1100" dirty="0">
              <a:solidFill>
                <a:srgbClr val="3B3D40"/>
              </a:solidFill>
            </a:endParaRPr>
          </a:p>
        </p:txBody>
      </p:sp>
      <p:sp>
        <p:nvSpPr>
          <p:cNvPr id="14" name="Rectangle 13">
            <a:extLst>
              <a:ext uri="{FF2B5EF4-FFF2-40B4-BE49-F238E27FC236}">
                <a16:creationId xmlns:a16="http://schemas.microsoft.com/office/drawing/2014/main" id="{797617F9-FCD6-C71B-2300-A18D4B1364AA}"/>
              </a:ext>
            </a:extLst>
          </p:cNvPr>
          <p:cNvSpPr/>
          <p:nvPr/>
        </p:nvSpPr>
        <p:spPr>
          <a:xfrm>
            <a:off x="5165161" y="4208934"/>
            <a:ext cx="1812761" cy="600164"/>
          </a:xfrm>
          <a:prstGeom prst="rect">
            <a:avLst/>
          </a:prstGeom>
        </p:spPr>
        <p:txBody>
          <a:bodyPr wrap="square">
            <a:spAutoFit/>
          </a:bodyPr>
          <a:lstStyle/>
          <a:p>
            <a:pPr marL="9525" lvl="0" algn="ctr"/>
            <a:r>
              <a:rPr lang="en-US" sz="1100" b="1" dirty="0">
                <a:solidFill>
                  <a:srgbClr val="3B3D40"/>
                </a:solidFill>
              </a:rPr>
              <a:t>5/9/2022 14:36 UTC</a:t>
            </a:r>
          </a:p>
          <a:p>
            <a:pPr marL="9525" lvl="0" algn="ctr"/>
            <a:r>
              <a:rPr lang="en-US" sz="1100" dirty="0">
                <a:solidFill>
                  <a:srgbClr val="3B3D40"/>
                </a:solidFill>
              </a:rPr>
              <a:t>42,530 BTC are sent from LFG reserves to Gemini.</a:t>
            </a:r>
          </a:p>
        </p:txBody>
      </p:sp>
      <p:cxnSp>
        <p:nvCxnSpPr>
          <p:cNvPr id="26" name="Straight Connector 25">
            <a:extLst>
              <a:ext uri="{FF2B5EF4-FFF2-40B4-BE49-F238E27FC236}">
                <a16:creationId xmlns:a16="http://schemas.microsoft.com/office/drawing/2014/main" id="{0B4670F6-317F-3183-3D97-B4EEB359CEBA}"/>
              </a:ext>
            </a:extLst>
          </p:cNvPr>
          <p:cNvCxnSpPr>
            <a:cxnSpLocks/>
          </p:cNvCxnSpPr>
          <p:nvPr/>
        </p:nvCxnSpPr>
        <p:spPr>
          <a:xfrm>
            <a:off x="6572582" y="3562219"/>
            <a:ext cx="0" cy="783974"/>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160E54-43FE-8480-1BC2-615111EC4E40}"/>
              </a:ext>
            </a:extLst>
          </p:cNvPr>
          <p:cNvSpPr/>
          <p:nvPr/>
        </p:nvSpPr>
        <p:spPr>
          <a:xfrm>
            <a:off x="9652346" y="1736828"/>
            <a:ext cx="2277127" cy="261610"/>
          </a:xfrm>
          <a:prstGeom prst="rect">
            <a:avLst/>
          </a:prstGeom>
        </p:spPr>
        <p:txBody>
          <a:bodyPr wrap="square">
            <a:spAutoFit/>
          </a:bodyPr>
          <a:lstStyle/>
          <a:p>
            <a:pPr marL="9525" lvl="0"/>
            <a:r>
              <a:rPr lang="en-US" sz="1100" b="1" dirty="0">
                <a:solidFill>
                  <a:srgbClr val="3B3D40"/>
                </a:solidFill>
              </a:rPr>
              <a:t>LFG = Luna Foundation Guard</a:t>
            </a:r>
          </a:p>
        </p:txBody>
      </p:sp>
    </p:spTree>
    <p:extLst>
      <p:ext uri="{BB962C8B-B14F-4D97-AF65-F5344CB8AC3E}">
        <p14:creationId xmlns:p14="http://schemas.microsoft.com/office/powerpoint/2010/main" val="409231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Ultimately, the loss of demand for Anchor, Terra’s key product, is the primary cause of the collapse. Capital began its sustained net outflow from Anchor on May 7</a:t>
            </a:r>
            <a:r>
              <a:rPr lang="en-US" sz="2800" kern="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4:00 UTC.</a:t>
            </a:r>
          </a:p>
        </p:txBody>
      </p:sp>
      <p:sp>
        <p:nvSpPr>
          <p:cNvPr id="5" name="Text Placeholder 2">
            <a:extLst>
              <a:ext uri="{FF2B5EF4-FFF2-40B4-BE49-F238E27FC236}">
                <a16:creationId xmlns:a16="http://schemas.microsoft.com/office/drawing/2014/main" id="{D6FA5968-DB85-DE64-6E6F-536714CDBCE4}"/>
              </a:ext>
            </a:extLst>
          </p:cNvPr>
          <p:cNvSpPr txBox="1">
            <a:spLocks/>
          </p:cNvSpPr>
          <p:nvPr/>
        </p:nvSpPr>
        <p:spPr>
          <a:xfrm>
            <a:off x="482442" y="1672119"/>
            <a:ext cx="1122711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No specific event seems have triggered these outflows as the actual flows on-chain are from unrelated wallets withdrawing money throughout the day at randomly distributed timings. Some wallets continued to withdraw through the 13</a:t>
            </a:r>
            <a:r>
              <a:rPr lang="en-US" sz="1600" b="0" baseline="300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th</a:t>
            </a:r>
            <a:r>
              <a:rPr lang="en-US" sz="1600" b="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A4904F34-1C3C-4FEB-9EA6-9A48CBDC2B90}"/>
              </a:ext>
            </a:extLst>
          </p:cNvPr>
          <p:cNvCxnSpPr>
            <a:cxnSpLocks/>
          </p:cNvCxnSpPr>
          <p:nvPr/>
        </p:nvCxnSpPr>
        <p:spPr>
          <a:xfrm>
            <a:off x="482442" y="2121920"/>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9" name="Chart 18">
            <a:extLst>
              <a:ext uri="{FF2B5EF4-FFF2-40B4-BE49-F238E27FC236}">
                <a16:creationId xmlns:a16="http://schemas.microsoft.com/office/drawing/2014/main" id="{86F86092-B03E-506F-E2EF-94B1AABF2FA8}"/>
              </a:ext>
            </a:extLst>
          </p:cNvPr>
          <p:cNvGraphicFramePr/>
          <p:nvPr>
            <p:extLst>
              <p:ext uri="{D42A27DB-BD31-4B8C-83A1-F6EECF244321}">
                <p14:modId xmlns:p14="http://schemas.microsoft.com/office/powerpoint/2010/main" val="266875622"/>
              </p:ext>
            </p:extLst>
          </p:nvPr>
        </p:nvGraphicFramePr>
        <p:xfrm>
          <a:off x="117231" y="2211256"/>
          <a:ext cx="11923192" cy="4562073"/>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19">
            <a:extLst>
              <a:ext uri="{FF2B5EF4-FFF2-40B4-BE49-F238E27FC236}">
                <a16:creationId xmlns:a16="http://schemas.microsoft.com/office/drawing/2014/main" id="{7F6BBC7E-14BF-0921-29CD-0424BB017960}"/>
              </a:ext>
            </a:extLst>
          </p:cNvPr>
          <p:cNvSpPr/>
          <p:nvPr/>
        </p:nvSpPr>
        <p:spPr>
          <a:xfrm>
            <a:off x="2686640" y="3656030"/>
            <a:ext cx="2694770" cy="1107996"/>
          </a:xfrm>
          <a:prstGeom prst="rect">
            <a:avLst/>
          </a:prstGeom>
        </p:spPr>
        <p:txBody>
          <a:bodyPr wrap="square">
            <a:spAutoFit/>
          </a:bodyPr>
          <a:lstStyle/>
          <a:p>
            <a:pPr marL="9525" lvl="0" algn="ctr"/>
            <a:r>
              <a:rPr lang="en-US" sz="1100" b="1" dirty="0">
                <a:solidFill>
                  <a:srgbClr val="3B3D40"/>
                </a:solidFill>
              </a:rPr>
              <a:t>5/7/2022 4:00 UTC</a:t>
            </a:r>
          </a:p>
          <a:p>
            <a:pPr marL="9525" lvl="0" algn="ctr"/>
            <a:r>
              <a:rPr lang="en-US" sz="1100" dirty="0">
                <a:solidFill>
                  <a:srgbClr val="3B3D40"/>
                </a:solidFill>
              </a:rPr>
              <a:t>The net outflows started to begin around 4:00 UTC. Several unrelated wallets entered in small withdrawals and continued to enter additional withdrawals as it snowballed into $2.7B outflow by the next day. </a:t>
            </a:r>
          </a:p>
        </p:txBody>
      </p:sp>
      <p:sp>
        <p:nvSpPr>
          <p:cNvPr id="25" name="Rectangle 24">
            <a:extLst>
              <a:ext uri="{FF2B5EF4-FFF2-40B4-BE49-F238E27FC236}">
                <a16:creationId xmlns:a16="http://schemas.microsoft.com/office/drawing/2014/main" id="{80BBAA80-7DA3-E031-B030-201C0452A1DF}"/>
              </a:ext>
            </a:extLst>
          </p:cNvPr>
          <p:cNvSpPr/>
          <p:nvPr/>
        </p:nvSpPr>
        <p:spPr>
          <a:xfrm>
            <a:off x="2686640" y="5005995"/>
            <a:ext cx="2694771" cy="1208023"/>
          </a:xfrm>
          <a:prstGeom prst="rect">
            <a:avLst/>
          </a:prstGeom>
        </p:spPr>
        <p:txBody>
          <a:bodyPr wrap="square">
            <a:spAutoFit/>
          </a:bodyPr>
          <a:lstStyle/>
          <a:p>
            <a:pPr marL="9525" lvl="0" algn="ctr"/>
            <a:r>
              <a:rPr lang="en-US" sz="1100" b="1" dirty="0">
                <a:solidFill>
                  <a:srgbClr val="3B3D40"/>
                </a:solidFill>
              </a:rPr>
              <a:t>5/8/2022 1:00 UTC</a:t>
            </a:r>
          </a:p>
          <a:p>
            <a:pPr marL="9525" lvl="0" algn="ctr"/>
            <a:r>
              <a:rPr lang="en-US" sz="1100" dirty="0">
                <a:solidFill>
                  <a:srgbClr val="3B3D40"/>
                </a:solidFill>
              </a:rPr>
              <a:t>At its peak, outflows reached nearly $700M in an hour from Anchor, driven here by a single transaction withdrawing $350M.</a:t>
            </a:r>
          </a:p>
          <a:p>
            <a:pPr marL="9525" lvl="0" algn="ctr"/>
            <a:endParaRPr lang="en-US" sz="1050" dirty="0">
              <a:solidFill>
                <a:srgbClr val="3B3D40"/>
              </a:solidFill>
            </a:endParaRPr>
          </a:p>
          <a:p>
            <a:pPr marL="9525" algn="ctr"/>
            <a:r>
              <a:rPr lang="en-US" sz="900" dirty="0">
                <a:solidFill>
                  <a:srgbClr val="3B3D40"/>
                </a:solidFill>
              </a:rPr>
              <a:t>TX:64012F29AD6DA88CACFFD7ABC9B57F90AF1368B94A36C677BF55A5F94BBB6404</a:t>
            </a:r>
          </a:p>
        </p:txBody>
      </p:sp>
      <p:cxnSp>
        <p:nvCxnSpPr>
          <p:cNvPr id="27" name="Straight Arrow Connector 26">
            <a:extLst>
              <a:ext uri="{FF2B5EF4-FFF2-40B4-BE49-F238E27FC236}">
                <a16:creationId xmlns:a16="http://schemas.microsoft.com/office/drawing/2014/main" id="{0B6936F5-3F81-6CC4-E2A7-04D7699D81BD}"/>
              </a:ext>
            </a:extLst>
          </p:cNvPr>
          <p:cNvCxnSpPr>
            <a:cxnSpLocks/>
          </p:cNvCxnSpPr>
          <p:nvPr/>
        </p:nvCxnSpPr>
        <p:spPr>
          <a:xfrm>
            <a:off x="4713402" y="5137062"/>
            <a:ext cx="744877" cy="0"/>
          </a:xfrm>
          <a:prstGeom prst="straightConnector1">
            <a:avLst/>
          </a:prstGeom>
          <a:ln w="3810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AC2611-812F-1AFE-AE37-18218153DE9A}"/>
              </a:ext>
            </a:extLst>
          </p:cNvPr>
          <p:cNvCxnSpPr>
            <a:cxnSpLocks/>
          </p:cNvCxnSpPr>
          <p:nvPr/>
        </p:nvCxnSpPr>
        <p:spPr>
          <a:xfrm>
            <a:off x="4442261" y="3258476"/>
            <a:ext cx="0" cy="480040"/>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8D643-AAC3-E593-D7E1-0964356409B5}"/>
              </a:ext>
            </a:extLst>
          </p:cNvPr>
          <p:cNvSpPr/>
          <p:nvPr/>
        </p:nvSpPr>
        <p:spPr>
          <a:xfrm>
            <a:off x="5526513" y="5151364"/>
            <a:ext cx="3730600" cy="1107996"/>
          </a:xfrm>
          <a:prstGeom prst="rect">
            <a:avLst/>
          </a:prstGeom>
        </p:spPr>
        <p:txBody>
          <a:bodyPr wrap="square">
            <a:spAutoFit/>
          </a:bodyPr>
          <a:lstStyle/>
          <a:p>
            <a:pPr marL="9525" lvl="0" algn="ctr"/>
            <a:r>
              <a:rPr lang="en-US" sz="1100" b="1" dirty="0">
                <a:solidFill>
                  <a:srgbClr val="3B3D40"/>
                </a:solidFill>
              </a:rPr>
              <a:t>5/9/2022 9:00 UTC</a:t>
            </a:r>
          </a:p>
          <a:p>
            <a:pPr marL="9525" lvl="0" algn="ctr"/>
            <a:r>
              <a:rPr lang="en-US" sz="1100" dirty="0">
                <a:solidFill>
                  <a:srgbClr val="3B3D40"/>
                </a:solidFill>
              </a:rPr>
              <a:t>Once Terra began to </a:t>
            </a:r>
            <a:r>
              <a:rPr lang="en-US" sz="1100" dirty="0" err="1">
                <a:solidFill>
                  <a:srgbClr val="3B3D40"/>
                </a:solidFill>
              </a:rPr>
              <a:t>depeg</a:t>
            </a:r>
            <a:r>
              <a:rPr lang="en-US" sz="1100" dirty="0">
                <a:solidFill>
                  <a:srgbClr val="3B3D40"/>
                </a:solidFill>
              </a:rPr>
              <a:t>, it inspired an even more aggressive sustained outflow from Anchor that ultimately emptied 90% of the invested capital over the course of just 6 days. These are enormous outflows that moved nearly 13B tokens of UST, nominally worth $13B USD.</a:t>
            </a:r>
          </a:p>
        </p:txBody>
      </p:sp>
      <p:cxnSp>
        <p:nvCxnSpPr>
          <p:cNvPr id="34" name="Straight Connector 33">
            <a:extLst>
              <a:ext uri="{FF2B5EF4-FFF2-40B4-BE49-F238E27FC236}">
                <a16:creationId xmlns:a16="http://schemas.microsoft.com/office/drawing/2014/main" id="{E1843630-924C-89CB-598F-00A01FDF5BD5}"/>
              </a:ext>
            </a:extLst>
          </p:cNvPr>
          <p:cNvCxnSpPr>
            <a:cxnSpLocks/>
          </p:cNvCxnSpPr>
          <p:nvPr/>
        </p:nvCxnSpPr>
        <p:spPr>
          <a:xfrm>
            <a:off x="7392850" y="3082565"/>
            <a:ext cx="0" cy="1979464"/>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26CAEAB-DE9B-1B60-A4B5-ACAA0DC780DE}"/>
              </a:ext>
            </a:extLst>
          </p:cNvPr>
          <p:cNvSpPr/>
          <p:nvPr/>
        </p:nvSpPr>
        <p:spPr>
          <a:xfrm>
            <a:off x="7860008" y="4239522"/>
            <a:ext cx="1661788" cy="600164"/>
          </a:xfrm>
          <a:prstGeom prst="rect">
            <a:avLst/>
          </a:prstGeom>
        </p:spPr>
        <p:txBody>
          <a:bodyPr wrap="square">
            <a:spAutoFit/>
          </a:bodyPr>
          <a:lstStyle/>
          <a:p>
            <a:pPr marL="9525" lvl="0" algn="ctr"/>
            <a:r>
              <a:rPr lang="en-US" sz="1100" b="1" dirty="0">
                <a:solidFill>
                  <a:srgbClr val="3B3D40"/>
                </a:solidFill>
              </a:rPr>
              <a:t>5/10/2022 7:00 UTC</a:t>
            </a:r>
          </a:p>
          <a:p>
            <a:pPr marL="9525" lvl="0" algn="ctr"/>
            <a:r>
              <a:rPr lang="en-US" sz="1100" dirty="0">
                <a:solidFill>
                  <a:srgbClr val="3B3D40"/>
                </a:solidFill>
              </a:rPr>
              <a:t>LFG reserves stemmed the outflows temporarily.</a:t>
            </a:r>
          </a:p>
        </p:txBody>
      </p:sp>
      <p:sp>
        <p:nvSpPr>
          <p:cNvPr id="38" name="Right Brace 37">
            <a:extLst>
              <a:ext uri="{FF2B5EF4-FFF2-40B4-BE49-F238E27FC236}">
                <a16:creationId xmlns:a16="http://schemas.microsoft.com/office/drawing/2014/main" id="{26F4AA16-0C5A-D44E-3D01-6CF0DB99DB1C}"/>
              </a:ext>
            </a:extLst>
          </p:cNvPr>
          <p:cNvSpPr/>
          <p:nvPr/>
        </p:nvSpPr>
        <p:spPr>
          <a:xfrm rot="5400000">
            <a:off x="8608513" y="3534258"/>
            <a:ext cx="164779" cy="1334378"/>
          </a:xfrm>
          <a:prstGeom prst="rightBrace">
            <a:avLst>
              <a:gd name="adj1" fmla="val 73893"/>
              <a:gd name="adj2" fmla="val 50000"/>
            </a:avLst>
          </a:prstGeom>
          <a:ln w="38100">
            <a:solidFill>
              <a:srgbClr val="3B3D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2028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There are circulating rumors that these outflows were an attack. While not conclusive, the evidence doesn’t seem to indicate any malicious activity or even intent.</a:t>
            </a:r>
          </a:p>
        </p:txBody>
      </p:sp>
      <p:cxnSp>
        <p:nvCxnSpPr>
          <p:cNvPr id="14" name="Straight Connector 13">
            <a:extLst>
              <a:ext uri="{FF2B5EF4-FFF2-40B4-BE49-F238E27FC236}">
                <a16:creationId xmlns:a16="http://schemas.microsoft.com/office/drawing/2014/main" id="{7DEF7FBD-7368-B6FB-AD50-A25CEB0BE773}"/>
              </a:ext>
            </a:extLst>
          </p:cNvPr>
          <p:cNvCxnSpPr>
            <a:cxnSpLocks/>
          </p:cNvCxnSpPr>
          <p:nvPr/>
        </p:nvCxnSpPr>
        <p:spPr>
          <a:xfrm>
            <a:off x="6096000" y="2340672"/>
            <a:ext cx="0" cy="416637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C393A87-0B13-4CAA-3CE3-374C493F8D20}"/>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This wallet, responsible for the $350M outflow on the 7</a:t>
            </a:r>
            <a:r>
              <a:rPr kumimoji="0" lang="en-US" sz="1600" b="0" i="0" u="none" strike="noStrike" kern="0" cap="none" spc="0" normalizeH="0" baseline="3000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appears to be an automatic bot making regular purchases.</a:t>
            </a:r>
          </a:p>
        </p:txBody>
      </p:sp>
      <p:cxnSp>
        <p:nvCxnSpPr>
          <p:cNvPr id="16" name="Straight Connector 15">
            <a:extLst>
              <a:ext uri="{FF2B5EF4-FFF2-40B4-BE49-F238E27FC236}">
                <a16:creationId xmlns:a16="http://schemas.microsoft.com/office/drawing/2014/main" id="{45E76C60-F97F-181F-2D46-2042944AD893}"/>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6EED81B7-CB9C-3006-BB6A-CDA7250EEDFF}"/>
              </a:ext>
            </a:extLst>
          </p:cNvPr>
          <p:cNvSpPr txBox="1">
            <a:spLocks/>
          </p:cNvSpPr>
          <p:nvPr/>
        </p:nvSpPr>
        <p:spPr>
          <a:xfrm>
            <a:off x="6294476" y="1710122"/>
            <a:ext cx="564351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a:t>
            </a:r>
            <a:r>
              <a:rPr lang="en-US" sz="1600" b="0" dirty="0">
                <a:latin typeface="Helvetica Neue" panose="02000503000000020004" pitchFamily="2" charset="0"/>
                <a:ea typeface="Helvetica Neue" panose="02000503000000020004" pitchFamily="2" charset="0"/>
                <a:cs typeface="Helvetica Neue" panose="02000503000000020004" pitchFamily="2" charset="0"/>
              </a:rPr>
              <a:t>withdrawing wallets </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seem to be disjointed and random, with the majority of volume coming from small wallets.</a:t>
            </a:r>
          </a:p>
        </p:txBody>
      </p:sp>
      <p:cxnSp>
        <p:nvCxnSpPr>
          <p:cNvPr id="18" name="Straight Connector 17">
            <a:extLst>
              <a:ext uri="{FF2B5EF4-FFF2-40B4-BE49-F238E27FC236}">
                <a16:creationId xmlns:a16="http://schemas.microsoft.com/office/drawing/2014/main" id="{7F4274A6-A734-F17C-0245-0854921C3DC8}"/>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1" name="Chart 10">
            <a:extLst>
              <a:ext uri="{FF2B5EF4-FFF2-40B4-BE49-F238E27FC236}">
                <a16:creationId xmlns:a16="http://schemas.microsoft.com/office/drawing/2014/main" id="{6288F1F9-FCEB-377F-F57C-2382A8A34A82}"/>
              </a:ext>
            </a:extLst>
          </p:cNvPr>
          <p:cNvGraphicFramePr/>
          <p:nvPr>
            <p:extLst>
              <p:ext uri="{D42A27DB-BD31-4B8C-83A1-F6EECF244321}">
                <p14:modId xmlns:p14="http://schemas.microsoft.com/office/powerpoint/2010/main" val="1778319472"/>
              </p:ext>
            </p:extLst>
          </p:nvPr>
        </p:nvGraphicFramePr>
        <p:xfrm>
          <a:off x="59821" y="2211257"/>
          <a:ext cx="5759144" cy="3094383"/>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4B52B60D-AA8D-C1F5-BA3E-325BD96A1482}"/>
              </a:ext>
            </a:extLst>
          </p:cNvPr>
          <p:cNvSpPr/>
          <p:nvPr/>
        </p:nvSpPr>
        <p:spPr>
          <a:xfrm>
            <a:off x="-112266" y="5411757"/>
            <a:ext cx="6096000" cy="1384995"/>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3B3D40"/>
                </a:solidFill>
                <a:latin typeface="Calibri" panose="020F0502020204030204"/>
              </a:rPr>
              <a:t>This wallet regularly deposited into Anchor, cashed out all the generated interest, and made a separate withdrawal transaction everyday for months, leading us to believe it is a wallet for a smart contract or third party investing service. In addition, it made a large withdrawal on the 7</a:t>
            </a:r>
            <a:r>
              <a:rPr lang="en-US" sz="1400" baseline="30000" dirty="0">
                <a:solidFill>
                  <a:srgbClr val="3B3D40"/>
                </a:solidFill>
                <a:latin typeface="Calibri" panose="020F0502020204030204"/>
              </a:rPr>
              <a:t>th</a:t>
            </a:r>
            <a:r>
              <a:rPr lang="en-US" sz="1400" dirty="0">
                <a:solidFill>
                  <a:srgbClr val="3B3D40"/>
                </a:solidFill>
                <a:latin typeface="Calibri" panose="020F0502020204030204"/>
              </a:rPr>
              <a:t> but still left sizable holdings in Anchor which it only withdrew after the price for UST had collapsed, an indicator that it wasn’t an intentional or even purposeful attack.</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332F89-682E-DC3F-C7C1-1F7FC9B1A6CE}"/>
              </a:ext>
            </a:extLst>
          </p:cNvPr>
          <p:cNvSpPr/>
          <p:nvPr/>
        </p:nvSpPr>
        <p:spPr>
          <a:xfrm>
            <a:off x="6018081" y="5411757"/>
            <a:ext cx="6096000" cy="1384995"/>
          </a:xfrm>
          <a:prstGeom prst="rect">
            <a:avLst/>
          </a:prstGeom>
        </p:spPr>
        <p:txBody>
          <a:bodyPr>
            <a:spAutoFit/>
          </a:bodyPr>
          <a:lstStyle/>
          <a:p>
            <a:pPr marL="227013">
              <a:defRPr/>
            </a:pPr>
            <a:r>
              <a:rPr lang="en-US" sz="1400" dirty="0">
                <a:solidFill>
                  <a:srgbClr val="3B3D40"/>
                </a:solidFill>
              </a:rPr>
              <a:t>@pedroexplore1 on twitter had identified the outflows the day of and highlighted their disjointed nature. 55.6% of total volume was coming from smaller wallets. While the wallet mentioned on the left of this slide was responsible for 12.6% of volume, it doesn’t seem to be pre-meditated or even intentional. It seems it’s a bot batching orders and there was simply a market demand for net withdrawals in light of market volatility the previous day.</a:t>
            </a:r>
          </a:p>
        </p:txBody>
      </p:sp>
      <p:pic>
        <p:nvPicPr>
          <p:cNvPr id="1026" name="Picture 2">
            <a:extLst>
              <a:ext uri="{FF2B5EF4-FFF2-40B4-BE49-F238E27FC236}">
                <a16:creationId xmlns:a16="http://schemas.microsoft.com/office/drawing/2014/main" id="{E142294C-1234-8F2F-833D-3D12376AB444}"/>
              </a:ext>
            </a:extLst>
          </p:cNvPr>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78052" y="2315792"/>
            <a:ext cx="4176058" cy="291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78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522549"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rumors, originating on unmoderated forums and Twitter, specifically mention Gemini, Citadel and Blackrock. However, each has issued an official release denying any involvement.</a:t>
            </a:r>
          </a:p>
        </p:txBody>
      </p:sp>
      <p:cxnSp>
        <p:nvCxnSpPr>
          <p:cNvPr id="3" name="Straight Connector 2">
            <a:extLst>
              <a:ext uri="{FF2B5EF4-FFF2-40B4-BE49-F238E27FC236}">
                <a16:creationId xmlns:a16="http://schemas.microsoft.com/office/drawing/2014/main" id="{B08B4CC4-C869-56C1-9138-1083A0D83F48}"/>
              </a:ext>
            </a:extLst>
          </p:cNvPr>
          <p:cNvCxnSpPr>
            <a:cxnSpLocks/>
          </p:cNvCxnSpPr>
          <p:nvPr/>
        </p:nvCxnSpPr>
        <p:spPr>
          <a:xfrm>
            <a:off x="6096000" y="2454630"/>
            <a:ext cx="0" cy="3741803"/>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C6098B2A-765D-26CA-8FFF-DF4B5C82FB16}"/>
              </a:ext>
            </a:extLst>
          </p:cNvPr>
          <p:cNvSpPr txBox="1">
            <a:spLocks/>
          </p:cNvSpPr>
          <p:nvPr/>
        </p:nvSpPr>
        <p:spPr>
          <a:xfrm>
            <a:off x="192065" y="1769790"/>
            <a:ext cx="11664313" cy="273731"/>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800" b="0" dirty="0">
                <a:cs typeface="Helvetica Neue" panose="02000503000000020004" pitchFamily="2" charset="0"/>
              </a:rPr>
              <a:t>Blackrock, Gemini, and other’s have officially responded and with denials, and the incentives don’t align.</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D0DCD3FA-827B-ABB2-8C7D-6643FA2A6EAA}"/>
              </a:ext>
            </a:extLst>
          </p:cNvPr>
          <p:cNvCxnSpPr>
            <a:cxnSpLocks/>
          </p:cNvCxnSpPr>
          <p:nvPr/>
        </p:nvCxnSpPr>
        <p:spPr>
          <a:xfrm>
            <a:off x="192065" y="2040754"/>
            <a:ext cx="116643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Content Placeholder 5">
            <a:extLst>
              <a:ext uri="{FF2B5EF4-FFF2-40B4-BE49-F238E27FC236}">
                <a16:creationId xmlns:a16="http://schemas.microsoft.com/office/drawing/2014/main" id="{A47C332B-FD2D-21D7-0116-950CE7EB8F22}"/>
              </a:ext>
            </a:extLst>
          </p:cNvPr>
          <p:cNvSpPr txBox="1">
            <a:spLocks/>
          </p:cNvSpPr>
          <p:nvPr/>
        </p:nvSpPr>
        <p:spPr>
          <a:xfrm>
            <a:off x="211477" y="4516273"/>
            <a:ext cx="5583640" cy="22700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Blanket Official Denials: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Every accused company has publicly gone on record to deny and refute every  activity they were rumored to have done. Gemini has stated they have not made any Bitcoin Loans and Black Rock and Citadel both deny participating in any attack.</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Non-Credible Sources:</a:t>
            </a:r>
            <a:r>
              <a:rPr lang="en-US" sz="1600" dirty="0">
                <a:solidFill>
                  <a:srgbClr val="3B3D40"/>
                </a:solidFill>
              </a:rPr>
              <a:t> </a:t>
            </a:r>
          </a:p>
          <a:p>
            <a:pPr marL="227013" indent="0">
              <a:lnSpc>
                <a:spcPct val="100000"/>
              </a:lnSpc>
              <a:spcBef>
                <a:spcPts val="0"/>
              </a:spcBef>
              <a:buNone/>
            </a:pPr>
            <a:r>
              <a:rPr lang="en-US" sz="1200" dirty="0">
                <a:solidFill>
                  <a:srgbClr val="3B3D40"/>
                </a:solidFill>
              </a:rPr>
              <a:t>The ultimate source of these rumors seems to be speculation on 4Chan, an unmoderated anonymous English-language imageboard website. Most outlets with substantive credibility have at best not reported on these claims with most outright refuting them. It was amplified by </a:t>
            </a:r>
            <a:r>
              <a:rPr lang="en-US" sz="1200" dirty="0" err="1">
                <a:solidFill>
                  <a:srgbClr val="3B3D40"/>
                </a:solidFill>
              </a:rPr>
              <a:t>Cardano’s</a:t>
            </a:r>
            <a:r>
              <a:rPr lang="en-US" sz="1200" dirty="0">
                <a:solidFill>
                  <a:srgbClr val="3B3D40"/>
                </a:solidFill>
              </a:rPr>
              <a:t> founder on twitter before being subsequently deleted.</a:t>
            </a:r>
          </a:p>
          <a:p>
            <a:pPr marL="227013" lvl="0" indent="0">
              <a:lnSpc>
                <a:spcPct val="100000"/>
              </a:lnSpc>
              <a:spcBef>
                <a:spcPts val="0"/>
              </a:spcBef>
              <a:buNone/>
            </a:pPr>
            <a:endParaRPr lang="en-US" sz="1200" dirty="0">
              <a:solidFill>
                <a:srgbClr val="3B3D40"/>
              </a:solidFill>
            </a:endParaRPr>
          </a:p>
          <a:p>
            <a:pPr marL="227013" lvl="0" indent="0">
              <a:lnSpc>
                <a:spcPct val="100000"/>
              </a:lnSpc>
              <a:spcBef>
                <a:spcPts val="0"/>
              </a:spcBef>
              <a:buNone/>
            </a:pPr>
            <a:endParaRPr lang="en-US" sz="1600" b="1" dirty="0">
              <a:solidFill>
                <a:srgbClr val="3B3D40"/>
              </a:solidFill>
            </a:endParaRPr>
          </a:p>
        </p:txBody>
      </p:sp>
      <p:sp>
        <p:nvSpPr>
          <p:cNvPr id="9" name="Content Placeholder 5">
            <a:extLst>
              <a:ext uri="{FF2B5EF4-FFF2-40B4-BE49-F238E27FC236}">
                <a16:creationId xmlns:a16="http://schemas.microsoft.com/office/drawing/2014/main" id="{54ED5B51-1D94-EB96-60A4-9F05A2BF8329}"/>
              </a:ext>
            </a:extLst>
          </p:cNvPr>
          <p:cNvSpPr txBox="1">
            <a:spLocks/>
          </p:cNvSpPr>
          <p:nvPr/>
        </p:nvSpPr>
        <p:spPr>
          <a:xfrm>
            <a:off x="6191250" y="3010363"/>
            <a:ext cx="6000750" cy="3975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Implausibly Large Capital Loans: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original thread indicated that an individual or firm borrowed 100K BTC ($4.6B) to execute this attack. That is a sizable amount of capital as Gemini only had $30B in custody in 2021 across all crypto assets. 100K BTC might be the majority of their BTC holding.</a:t>
            </a:r>
          </a:p>
          <a:p>
            <a:pPr marL="0" lvl="0" indent="0">
              <a:lnSpc>
                <a:spcPct val="100000"/>
              </a:lnSpc>
              <a:spcBef>
                <a:spcPts val="0"/>
              </a:spcBef>
              <a:buNone/>
            </a:pPr>
            <a:endParaRPr lang="en-US" sz="1000" b="1" dirty="0">
              <a:solidFill>
                <a:srgbClr val="3B3D40"/>
              </a:solidFill>
            </a:endParaRPr>
          </a:p>
          <a:p>
            <a:pPr marL="0" lvl="0" indent="0">
              <a:lnSpc>
                <a:spcPct val="100000"/>
              </a:lnSpc>
              <a:spcBef>
                <a:spcPts val="0"/>
              </a:spcBef>
              <a:buNone/>
            </a:pPr>
            <a:r>
              <a:rPr lang="en-US" sz="1600" b="1" dirty="0">
                <a:solidFill>
                  <a:srgbClr val="3B3D40"/>
                </a:solidFill>
              </a:rPr>
              <a:t>Difficult to Coordinate and Possibly Unprofitable Firm Wide:</a:t>
            </a:r>
            <a:r>
              <a:rPr lang="en-US" sz="1600" dirty="0">
                <a:solidFill>
                  <a:srgbClr val="3B3D40"/>
                </a:solidFill>
              </a:rPr>
              <a:t> </a:t>
            </a:r>
          </a:p>
          <a:p>
            <a:pPr marL="227013" indent="0">
              <a:lnSpc>
                <a:spcPct val="100000"/>
              </a:lnSpc>
              <a:spcBef>
                <a:spcPts val="0"/>
              </a:spcBef>
              <a:buNone/>
            </a:pPr>
            <a:r>
              <a:rPr lang="en-US" sz="1200" dirty="0">
                <a:solidFill>
                  <a:srgbClr val="3B3D40"/>
                </a:solidFill>
              </a:rPr>
              <a:t>For an attack to be successful, the hedge fund needs to coordinate an attack while ensuring it has suspended all other long strategies. These strategies are then deployed back into the market after a successful attack, something we haven’t observed on-chain.</a:t>
            </a:r>
          </a:p>
          <a:p>
            <a:pPr marL="227013" indent="0">
              <a:lnSpc>
                <a:spcPct val="100000"/>
              </a:lnSpc>
              <a:spcBef>
                <a:spcPts val="0"/>
              </a:spcBef>
              <a:buNone/>
            </a:pPr>
            <a:endParaRPr lang="en-US" sz="1000" b="1" dirty="0">
              <a:solidFill>
                <a:srgbClr val="3B3D40"/>
              </a:solidFill>
            </a:endParaRPr>
          </a:p>
          <a:p>
            <a:pPr marL="0" lvl="0" indent="0">
              <a:lnSpc>
                <a:spcPct val="100000"/>
              </a:lnSpc>
              <a:spcBef>
                <a:spcPts val="0"/>
              </a:spcBef>
              <a:buNone/>
            </a:pPr>
            <a:r>
              <a:rPr lang="en-US" sz="1600" b="1" dirty="0">
                <a:solidFill>
                  <a:srgbClr val="3B3D40"/>
                </a:solidFill>
              </a:rPr>
              <a:t>Unpredictable Contagion: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Even if a hedge fund of that size could coordinate an attack, collapsing a $60B ecosystem would introduce unpredictable contagion possibly to their counterparties and possibly their own positions.</a:t>
            </a:r>
          </a:p>
        </p:txBody>
      </p:sp>
      <p:sp>
        <p:nvSpPr>
          <p:cNvPr id="10" name="TextBox 9">
            <a:extLst>
              <a:ext uri="{FF2B5EF4-FFF2-40B4-BE49-F238E27FC236}">
                <a16:creationId xmlns:a16="http://schemas.microsoft.com/office/drawing/2014/main" id="{F0C6EE31-E418-B630-D249-7C5D4E3E17DC}"/>
              </a:ext>
            </a:extLst>
          </p:cNvPr>
          <p:cNvSpPr txBox="1"/>
          <p:nvPr/>
        </p:nvSpPr>
        <p:spPr>
          <a:xfrm>
            <a:off x="6300492" y="2080942"/>
            <a:ext cx="5779748" cy="615553"/>
          </a:xfrm>
          <a:prstGeom prst="rect">
            <a:avLst/>
          </a:prstGeom>
          <a:noFill/>
        </p:spPr>
        <p:txBody>
          <a:bodyPr wrap="square" rtlCol="0">
            <a:spAutoFit/>
          </a:bodyPr>
          <a:lstStyle/>
          <a:p>
            <a:pPr algn="ctr"/>
            <a:r>
              <a:rPr lang="en-US" sz="2000" b="1" dirty="0">
                <a:solidFill>
                  <a:srgbClr val="3B3D40"/>
                </a:solidFill>
              </a:rPr>
              <a:t>Incongruent Incentives</a:t>
            </a:r>
          </a:p>
          <a:p>
            <a:pPr lvl="0" algn="ctr"/>
            <a:r>
              <a:rPr lang="en-US" sz="1400" b="1" dirty="0">
                <a:solidFill>
                  <a:srgbClr val="3B3D40"/>
                </a:solidFill>
              </a:rPr>
              <a:t>While their denials can reasonably be doubted, the incentives don’t align.</a:t>
            </a:r>
          </a:p>
        </p:txBody>
      </p:sp>
      <p:sp>
        <p:nvSpPr>
          <p:cNvPr id="11" name="TextBox 10">
            <a:extLst>
              <a:ext uri="{FF2B5EF4-FFF2-40B4-BE49-F238E27FC236}">
                <a16:creationId xmlns:a16="http://schemas.microsoft.com/office/drawing/2014/main" id="{011B688A-6A3E-B1FD-01D9-9865496FB66E}"/>
              </a:ext>
            </a:extLst>
          </p:cNvPr>
          <p:cNvSpPr txBox="1"/>
          <p:nvPr/>
        </p:nvSpPr>
        <p:spPr>
          <a:xfrm>
            <a:off x="113423" y="2080942"/>
            <a:ext cx="5779748" cy="400110"/>
          </a:xfrm>
          <a:prstGeom prst="rect">
            <a:avLst/>
          </a:prstGeom>
          <a:noFill/>
        </p:spPr>
        <p:txBody>
          <a:bodyPr wrap="square" rtlCol="0">
            <a:spAutoFit/>
          </a:bodyPr>
          <a:lstStyle/>
          <a:p>
            <a:pPr algn="ctr"/>
            <a:r>
              <a:rPr lang="en-US" sz="2000" b="1" dirty="0">
                <a:solidFill>
                  <a:srgbClr val="3B3D40"/>
                </a:solidFill>
              </a:rPr>
              <a:t>Official Denials</a:t>
            </a:r>
          </a:p>
        </p:txBody>
      </p:sp>
      <p:pic>
        <p:nvPicPr>
          <p:cNvPr id="13" name="Picture 12">
            <a:extLst>
              <a:ext uri="{FF2B5EF4-FFF2-40B4-BE49-F238E27FC236}">
                <a16:creationId xmlns:a16="http://schemas.microsoft.com/office/drawing/2014/main" id="{3F7D4958-C61A-BAA6-5568-0C90C0AF6456}"/>
              </a:ext>
            </a:extLst>
          </p:cNvPr>
          <p:cNvPicPr>
            <a:picLocks noChangeAspect="1"/>
          </p:cNvPicPr>
          <p:nvPr/>
        </p:nvPicPr>
        <p:blipFill>
          <a:blip r:embed="rId3"/>
          <a:stretch>
            <a:fillRect/>
          </a:stretch>
        </p:blipFill>
        <p:spPr>
          <a:xfrm>
            <a:off x="248171" y="2587094"/>
            <a:ext cx="3790948" cy="1447799"/>
          </a:xfrm>
          <a:prstGeom prst="rect">
            <a:avLst/>
          </a:prstGeom>
        </p:spPr>
      </p:pic>
      <p:pic>
        <p:nvPicPr>
          <p:cNvPr id="15" name="Picture 14">
            <a:extLst>
              <a:ext uri="{FF2B5EF4-FFF2-40B4-BE49-F238E27FC236}">
                <a16:creationId xmlns:a16="http://schemas.microsoft.com/office/drawing/2014/main" id="{D62C6AA5-2B6E-FFA6-44C9-06F76D9A248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223717" y="3606685"/>
            <a:ext cx="3764704" cy="817479"/>
          </a:xfrm>
          <a:prstGeom prst="rect">
            <a:avLst/>
          </a:prstGeom>
        </p:spPr>
      </p:pic>
    </p:spTree>
    <p:extLst>
      <p:ext uri="{BB962C8B-B14F-4D97-AF65-F5344CB8AC3E}">
        <p14:creationId xmlns:p14="http://schemas.microsoft.com/office/powerpoint/2010/main" val="3823145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There were many exogenous reasons to withdraw. On May 4</a:t>
            </a:r>
            <a:r>
              <a:rPr lang="en-US" sz="2800" kern="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the Fed announced it was increasing rates which generally depressed asset prices across the board.</a:t>
            </a:r>
          </a:p>
        </p:txBody>
      </p:sp>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96000" y="2340672"/>
            <a:ext cx="0" cy="416637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original implementation note was issued May 4</a:t>
            </a:r>
            <a:r>
              <a:rPr kumimoji="0" lang="en-US" sz="1600" b="0" i="0" u="none" strike="noStrike" kern="0" cap="none" spc="0" normalizeH="0" baseline="3000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for an effective rise on May 5</a:t>
            </a:r>
            <a:r>
              <a:rPr kumimoji="0" lang="en-US" sz="1600" b="0" i="0" u="none" strike="noStrike" kern="0" cap="none" spc="0" normalizeH="0" baseline="3000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After impacting equities, the selloff continued into the cryptocurrency market suppressing prices. </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CD594F8-33F1-2247-9CB8-CAAC7109139C}"/>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E3DB29C-07F4-78CE-ED83-843F0B153C4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938" r="1050"/>
          <a:stretch/>
        </p:blipFill>
        <p:spPr>
          <a:xfrm>
            <a:off x="580225" y="2343810"/>
            <a:ext cx="4991086" cy="4078981"/>
          </a:xfrm>
          <a:prstGeom prst="rect">
            <a:avLst/>
          </a:prstGeom>
        </p:spPr>
      </p:pic>
      <p:pic>
        <p:nvPicPr>
          <p:cNvPr id="9" name="Picture 8">
            <a:extLst>
              <a:ext uri="{FF2B5EF4-FFF2-40B4-BE49-F238E27FC236}">
                <a16:creationId xmlns:a16="http://schemas.microsoft.com/office/drawing/2014/main" id="{61399ADD-6592-DA93-5BEE-79A2F7C97BA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20690" y="2397036"/>
            <a:ext cx="4996334" cy="4025755"/>
          </a:xfrm>
          <a:prstGeom prst="rect">
            <a:avLst/>
          </a:prstGeom>
        </p:spPr>
      </p:pic>
    </p:spTree>
    <p:extLst>
      <p:ext uri="{BB962C8B-B14F-4D97-AF65-F5344CB8AC3E}">
        <p14:creationId xmlns:p14="http://schemas.microsoft.com/office/powerpoint/2010/main" val="720270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526254"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Furthermore, Anchor, which drove 75% of all UST demand, was quickly running out of reserves. It was common knowledge that the window to collect subsidized returns was quickly closing.</a:t>
            </a:r>
          </a:p>
        </p:txBody>
      </p:sp>
      <p:sp>
        <p:nvSpPr>
          <p:cNvPr id="3" name="Text Placeholder 2">
            <a:extLst>
              <a:ext uri="{FF2B5EF4-FFF2-40B4-BE49-F238E27FC236}">
                <a16:creationId xmlns:a16="http://schemas.microsoft.com/office/drawing/2014/main" id="{D591DA38-B339-1DE6-AD59-AF1D2E6611D9}"/>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Anchor was the predominant, and in the later stages only, major DeFi use case and platform for UST.</a:t>
            </a:r>
          </a:p>
        </p:txBody>
      </p:sp>
      <p:cxnSp>
        <p:nvCxnSpPr>
          <p:cNvPr id="4" name="Straight Connector 3">
            <a:extLst>
              <a:ext uri="{FF2B5EF4-FFF2-40B4-BE49-F238E27FC236}">
                <a16:creationId xmlns:a16="http://schemas.microsoft.com/office/drawing/2014/main" id="{B4092D5E-DA2A-C5B2-9BA8-97E1FBC5375C}"/>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A340B61E-1367-9ED7-FD3F-E2221E9F3AE7}"/>
              </a:ext>
            </a:extLst>
          </p:cNvPr>
          <p:cNvSpPr txBox="1">
            <a:spLocks/>
          </p:cNvSpPr>
          <p:nvPr/>
        </p:nvSpPr>
        <p:spPr>
          <a:xfrm>
            <a:off x="6373032"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Furthermore, these returns were sustained by liquidating the yield reserve which was quickly running out. </a:t>
            </a:r>
          </a:p>
        </p:txBody>
      </p:sp>
      <p:cxnSp>
        <p:nvCxnSpPr>
          <p:cNvPr id="6" name="Straight Connector 5">
            <a:extLst>
              <a:ext uri="{FF2B5EF4-FFF2-40B4-BE49-F238E27FC236}">
                <a16:creationId xmlns:a16="http://schemas.microsoft.com/office/drawing/2014/main" id="{30A88DF3-9B0B-B7FA-FDEB-F6597B6F751C}"/>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9F2711-63D4-0D0A-1A2A-A990D18545A3}"/>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5640D44-1711-5A8B-A02D-CBC56D3B02B4}"/>
              </a:ext>
            </a:extLst>
          </p:cNvPr>
          <p:cNvSpPr/>
          <p:nvPr/>
        </p:nvSpPr>
        <p:spPr>
          <a:xfrm>
            <a:off x="-112266" y="5699290"/>
            <a:ext cx="6096000" cy="954107"/>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3B3D40"/>
                </a:solidFill>
                <a:latin typeface="Calibri" panose="020F0502020204030204"/>
              </a:rPr>
              <a:t>In the final stages of the ecosystem, nearly 75% of all UST supply was deposited on Anchor. Even what limited UST borrowing demand there was seemed to be only so that a user could deposit that UST back into Anchor. Ultimately, this strongly tied Terra demand to Anchor.</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7A155C8-35CE-D3D8-96C7-D8576F0CD293}"/>
              </a:ext>
            </a:extLst>
          </p:cNvPr>
          <p:cNvSpPr/>
          <p:nvPr/>
        </p:nvSpPr>
        <p:spPr>
          <a:xfrm>
            <a:off x="6018081" y="5699290"/>
            <a:ext cx="6096000" cy="954107"/>
          </a:xfrm>
          <a:prstGeom prst="rect">
            <a:avLst/>
          </a:prstGeom>
        </p:spPr>
        <p:txBody>
          <a:bodyPr>
            <a:spAutoFit/>
          </a:bodyPr>
          <a:lstStyle/>
          <a:p>
            <a:pPr marL="227013" lvl="0">
              <a:defRPr/>
            </a:pPr>
            <a:r>
              <a:rPr lang="en-US" sz="1400" dirty="0">
                <a:solidFill>
                  <a:srgbClr val="3B3D40"/>
                </a:solidFill>
              </a:rPr>
              <a:t>Anchor’s 20% rates were unsustainable and were draining a treasury reserve. Terra was likely funding the unsustainable rate in order to grow the network quickly, however even at its current size, the treasury could only sustain the rate for another month before it required topping up or ran out of funds.</a:t>
            </a:r>
          </a:p>
        </p:txBody>
      </p:sp>
      <p:graphicFrame>
        <p:nvGraphicFramePr>
          <p:cNvPr id="12" name="Chart 11">
            <a:extLst>
              <a:ext uri="{FF2B5EF4-FFF2-40B4-BE49-F238E27FC236}">
                <a16:creationId xmlns:a16="http://schemas.microsoft.com/office/drawing/2014/main" id="{56C16FB2-9F98-8957-9067-058C771E4FBA}"/>
              </a:ext>
            </a:extLst>
          </p:cNvPr>
          <p:cNvGraphicFramePr/>
          <p:nvPr>
            <p:extLst>
              <p:ext uri="{D42A27DB-BD31-4B8C-83A1-F6EECF244321}">
                <p14:modId xmlns:p14="http://schemas.microsoft.com/office/powerpoint/2010/main" val="2127902671"/>
              </p:ext>
            </p:extLst>
          </p:nvPr>
        </p:nvGraphicFramePr>
        <p:xfrm>
          <a:off x="172820" y="2212422"/>
          <a:ext cx="5923178" cy="35698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3749DEAE-7F6D-B58C-43BE-CB2F25C9CEAE}"/>
              </a:ext>
            </a:extLst>
          </p:cNvPr>
          <p:cNvGraphicFramePr/>
          <p:nvPr>
            <p:extLst>
              <p:ext uri="{D42A27DB-BD31-4B8C-83A1-F6EECF244321}">
                <p14:modId xmlns:p14="http://schemas.microsoft.com/office/powerpoint/2010/main" val="1517328284"/>
              </p:ext>
            </p:extLst>
          </p:nvPr>
        </p:nvGraphicFramePr>
        <p:xfrm>
          <a:off x="6154643" y="2212422"/>
          <a:ext cx="5923178" cy="35698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918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EEE1958-C71D-36A7-1A23-331330B2B92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3381" y="2218826"/>
            <a:ext cx="5022280" cy="2542969"/>
          </a:xfrm>
          <a:prstGeom prst="rect">
            <a:avLst/>
          </a:prstGeom>
        </p:spPr>
      </p:pic>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An uncollateralized stablecoin is considered one of the holy grails of crypto. In 2018, a company called Basis tried to create one of the first.</a:t>
            </a:r>
          </a:p>
        </p:txBody>
      </p:sp>
      <p:sp>
        <p:nvSpPr>
          <p:cNvPr id="6" name="Text Placeholder 2">
            <a:extLst>
              <a:ext uri="{FF2B5EF4-FFF2-40B4-BE49-F238E27FC236}">
                <a16:creationId xmlns:a16="http://schemas.microsoft.com/office/drawing/2014/main" id="{57AFD4C0-F853-F665-A98E-7C072B1CA3E0}"/>
              </a:ext>
            </a:extLst>
          </p:cNvPr>
          <p:cNvSpPr txBox="1">
            <a:spLocks/>
          </p:cNvSpPr>
          <p:nvPr/>
        </p:nvSpPr>
        <p:spPr>
          <a:xfrm>
            <a:off x="8248299" y="1710122"/>
            <a:ext cx="3069125"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Basis (formerly </a:t>
            </a:r>
            <a:r>
              <a:rPr kumimoji="0" lang="en-US" sz="1600" b="0" i="0" u="none" strike="noStrike" kern="0" cap="none" spc="0" normalizeH="0" baseline="0" noProof="0" dirty="0" err="1">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Basecoin</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was one of the very first attempts.</a:t>
            </a:r>
          </a:p>
        </p:txBody>
      </p:sp>
      <p:cxnSp>
        <p:nvCxnSpPr>
          <p:cNvPr id="7" name="Straight Connector 6">
            <a:extLst>
              <a:ext uri="{FF2B5EF4-FFF2-40B4-BE49-F238E27FC236}">
                <a16:creationId xmlns:a16="http://schemas.microsoft.com/office/drawing/2014/main" id="{5E8AB4F6-1DB4-6ABE-AF9A-41F47AA30BA7}"/>
              </a:ext>
            </a:extLst>
          </p:cNvPr>
          <p:cNvCxnSpPr>
            <a:cxnSpLocks/>
          </p:cNvCxnSpPr>
          <p:nvPr/>
        </p:nvCxnSpPr>
        <p:spPr>
          <a:xfrm>
            <a:off x="7845236" y="2179267"/>
            <a:ext cx="40695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9CB61BC-DD7B-0959-386C-382A3AEF7E8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803824" y="2366889"/>
            <a:ext cx="3958074" cy="3738595"/>
          </a:xfrm>
          <a:prstGeom prst="rect">
            <a:avLst/>
          </a:prstGeom>
        </p:spPr>
      </p:pic>
      <p:sp>
        <p:nvSpPr>
          <p:cNvPr id="19" name="Text Placeholder 2">
            <a:extLst>
              <a:ext uri="{FF2B5EF4-FFF2-40B4-BE49-F238E27FC236}">
                <a16:creationId xmlns:a16="http://schemas.microsoft.com/office/drawing/2014/main" id="{89757C07-4733-5747-8733-D785350DD5AD}"/>
              </a:ext>
            </a:extLst>
          </p:cNvPr>
          <p:cNvSpPr txBox="1">
            <a:spLocks/>
          </p:cNvSpPr>
          <p:nvPr/>
        </p:nvSpPr>
        <p:spPr>
          <a:xfrm>
            <a:off x="423271" y="1710122"/>
            <a:ext cx="696424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An uncollateralized algorithmically managed stablecoin is </a:t>
            </a:r>
          </a:p>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considered by many to be the holy grail of crypto.</a:t>
            </a:r>
          </a:p>
        </p:txBody>
      </p:sp>
      <p:cxnSp>
        <p:nvCxnSpPr>
          <p:cNvPr id="20" name="Straight Connector 19">
            <a:extLst>
              <a:ext uri="{FF2B5EF4-FFF2-40B4-BE49-F238E27FC236}">
                <a16:creationId xmlns:a16="http://schemas.microsoft.com/office/drawing/2014/main" id="{3BBA52FB-B04C-8767-9CCF-921F750314D0}"/>
              </a:ext>
            </a:extLst>
          </p:cNvPr>
          <p:cNvCxnSpPr>
            <a:cxnSpLocks/>
          </p:cNvCxnSpPr>
          <p:nvPr/>
        </p:nvCxnSpPr>
        <p:spPr>
          <a:xfrm>
            <a:off x="399742" y="2179267"/>
            <a:ext cx="69073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218" name="Picture 2">
            <a:extLst>
              <a:ext uri="{FF2B5EF4-FFF2-40B4-BE49-F238E27FC236}">
                <a16:creationId xmlns:a16="http://schemas.microsoft.com/office/drawing/2014/main" id="{A3D1F1CD-A62B-16AC-FB3B-0CB23CDFA32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310586" y="2576224"/>
            <a:ext cx="2944551" cy="10853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5726174-E71A-DCBB-87FD-D8461051E313}"/>
              </a:ext>
            </a:extLst>
          </p:cNvPr>
          <p:cNvPicPr>
            <a:picLocks noChangeAspect="1"/>
          </p:cNvPicPr>
          <p:nvPr/>
        </p:nvPicPr>
        <p:blipFill>
          <a:blip r:embed="rId6"/>
          <a:stretch>
            <a:fillRect/>
          </a:stretch>
        </p:blipFill>
        <p:spPr>
          <a:xfrm>
            <a:off x="2499038" y="2709893"/>
            <a:ext cx="4179184" cy="3125559"/>
          </a:xfrm>
          <a:prstGeom prst="rect">
            <a:avLst/>
          </a:prstGeom>
        </p:spPr>
      </p:pic>
      <p:pic>
        <p:nvPicPr>
          <p:cNvPr id="24" name="Picture 23">
            <a:extLst>
              <a:ext uri="{FF2B5EF4-FFF2-40B4-BE49-F238E27FC236}">
                <a16:creationId xmlns:a16="http://schemas.microsoft.com/office/drawing/2014/main" id="{BAC62A84-DA0A-2149-F34C-ECBC32709F0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791425" y="3526285"/>
            <a:ext cx="4349215" cy="2168725"/>
          </a:xfrm>
          <a:prstGeom prst="rect">
            <a:avLst/>
          </a:prstGeom>
        </p:spPr>
      </p:pic>
      <p:pic>
        <p:nvPicPr>
          <p:cNvPr id="31" name="Picture 30">
            <a:extLst>
              <a:ext uri="{FF2B5EF4-FFF2-40B4-BE49-F238E27FC236}">
                <a16:creationId xmlns:a16="http://schemas.microsoft.com/office/drawing/2014/main" id="{9F48FDAD-AD0B-C568-4595-19242484136F}"/>
              </a:ext>
            </a:extLst>
          </p:cNvPr>
          <p:cNvPicPr>
            <a:picLocks noChangeAspect="1"/>
          </p:cNvPicPr>
          <p:nvPr/>
        </p:nvPicPr>
        <p:blipFill>
          <a:blip r:embed="rId8"/>
          <a:stretch>
            <a:fillRect/>
          </a:stretch>
        </p:blipFill>
        <p:spPr>
          <a:xfrm>
            <a:off x="423271" y="5292420"/>
            <a:ext cx="4762500" cy="1346200"/>
          </a:xfrm>
          <a:prstGeom prst="rect">
            <a:avLst/>
          </a:prstGeom>
        </p:spPr>
      </p:pic>
      <p:pic>
        <p:nvPicPr>
          <p:cNvPr id="35" name="Picture 34">
            <a:extLst>
              <a:ext uri="{FF2B5EF4-FFF2-40B4-BE49-F238E27FC236}">
                <a16:creationId xmlns:a16="http://schemas.microsoft.com/office/drawing/2014/main" id="{B844C9CE-6B40-0D58-5066-A01588ABB787}"/>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3943702" y="4801353"/>
            <a:ext cx="3022068" cy="2007158"/>
          </a:xfrm>
          <a:prstGeom prst="rect">
            <a:avLst/>
          </a:prstGeom>
        </p:spPr>
      </p:pic>
    </p:spTree>
    <p:extLst>
      <p:ext uri="{BB962C8B-B14F-4D97-AF65-F5344CB8AC3E}">
        <p14:creationId xmlns:p14="http://schemas.microsoft.com/office/powerpoint/2010/main" val="652843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Even hedge funds that were bearish on Terra were invested in Anchor just to access the treasury reserves. Nearly all of them were likely ready to exit at the earliest sign of any sort of volatility. </a:t>
            </a:r>
          </a:p>
        </p:txBody>
      </p:sp>
      <p:sp>
        <p:nvSpPr>
          <p:cNvPr id="4" name="Text Placeholder 2">
            <a:extLst>
              <a:ext uri="{FF2B5EF4-FFF2-40B4-BE49-F238E27FC236}">
                <a16:creationId xmlns:a16="http://schemas.microsoft.com/office/drawing/2014/main" id="{51EC2B8F-3C00-4B45-B852-4A76EA145C78}"/>
              </a:ext>
            </a:extLst>
          </p:cNvPr>
          <p:cNvSpPr txBox="1">
            <a:spLocks/>
          </p:cNvSpPr>
          <p:nvPr/>
        </p:nvSpPr>
        <p:spPr>
          <a:xfrm>
            <a:off x="6242756" y="1736828"/>
            <a:ext cx="544156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Key Highlights and Summary</a:t>
            </a:r>
          </a:p>
        </p:txBody>
      </p:sp>
      <p:cxnSp>
        <p:nvCxnSpPr>
          <p:cNvPr id="5" name="Straight Connector 4">
            <a:extLst>
              <a:ext uri="{FF2B5EF4-FFF2-40B4-BE49-F238E27FC236}">
                <a16:creationId xmlns:a16="http://schemas.microsoft.com/office/drawing/2014/main" id="{92C62F7C-F380-1D4C-AAD2-46E07900E233}"/>
              </a:ext>
            </a:extLst>
          </p:cNvPr>
          <p:cNvCxnSpPr>
            <a:cxnSpLocks/>
          </p:cNvCxnSpPr>
          <p:nvPr/>
        </p:nvCxnSpPr>
        <p:spPr>
          <a:xfrm>
            <a:off x="6219758" y="1992829"/>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4DC4E921-38A3-4649-9CEE-25A2616C2E18}"/>
              </a:ext>
            </a:extLst>
          </p:cNvPr>
          <p:cNvSpPr txBox="1">
            <a:spLocks/>
          </p:cNvSpPr>
          <p:nvPr/>
        </p:nvSpPr>
        <p:spPr>
          <a:xfrm>
            <a:off x="357811" y="1736828"/>
            <a:ext cx="548983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err="1">
                <a:latin typeface="Helvetica Neue" panose="02000503000000020004" pitchFamily="2" charset="0"/>
                <a:ea typeface="Helvetica Neue" panose="02000503000000020004" pitchFamily="2" charset="0"/>
                <a:cs typeface="Helvetica Neue" panose="02000503000000020004" pitchFamily="2" charset="0"/>
              </a:rPr>
              <a:t>Bankless</a:t>
            </a:r>
            <a:r>
              <a:rPr lang="en-US" sz="1600" b="0" dirty="0">
                <a:latin typeface="Helvetica Neue" panose="02000503000000020004" pitchFamily="2" charset="0"/>
                <a:ea typeface="Helvetica Neue" panose="02000503000000020004" pitchFamily="2" charset="0"/>
                <a:cs typeface="Helvetica Neue" panose="02000503000000020004" pitchFamily="2" charset="0"/>
              </a:rPr>
              <a:t> - UST: New Paradigm or Ticking Time Bomb?</a:t>
            </a:r>
          </a:p>
        </p:txBody>
      </p:sp>
      <p:cxnSp>
        <p:nvCxnSpPr>
          <p:cNvPr id="7" name="Straight Connector 6">
            <a:extLst>
              <a:ext uri="{FF2B5EF4-FFF2-40B4-BE49-F238E27FC236}">
                <a16:creationId xmlns:a16="http://schemas.microsoft.com/office/drawing/2014/main" id="{82FFA07B-AFD3-4B48-8763-4C963AE1417E}"/>
              </a:ext>
            </a:extLst>
          </p:cNvPr>
          <p:cNvCxnSpPr>
            <a:cxnSpLocks/>
          </p:cNvCxnSpPr>
          <p:nvPr/>
        </p:nvCxnSpPr>
        <p:spPr>
          <a:xfrm>
            <a:off x="357812" y="1992829"/>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Rectangle 1">
            <a:extLst>
              <a:ext uri="{FF2B5EF4-FFF2-40B4-BE49-F238E27FC236}">
                <a16:creationId xmlns:a16="http://schemas.microsoft.com/office/drawing/2014/main" id="{BBE35404-ECA3-924F-BAA3-D9857D9C4C4A}"/>
              </a:ext>
            </a:extLst>
          </p:cNvPr>
          <p:cNvSpPr>
            <a:spLocks noChangeArrowheads="1"/>
          </p:cNvSpPr>
          <p:nvPr/>
        </p:nvSpPr>
        <p:spPr bwMode="auto">
          <a:xfrm>
            <a:off x="0" y="0"/>
            <a:ext cx="327025"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100" b="0" i="0" u="none" strike="noStrike" kern="1200" cap="none" spc="0" normalizeH="0" baseline="0" noProof="0">
                <a:ln>
                  <a:noFill/>
                </a:ln>
                <a:solidFill>
                  <a:srgbClr val="000000"/>
                </a:solidFill>
                <a:effectLst/>
                <a:uLnTx/>
                <a:uFillTx/>
                <a:latin typeface="Times" pitchFamily="2" charset="0"/>
                <a:ea typeface="+mn-ea"/>
                <a:cs typeface="+mn-cs"/>
              </a:rPr>
            </a:br>
            <a:endParaRPr kumimoji="0" lang="en-US" altLang="en-US" sz="1100" b="0" i="0" u="none" strike="noStrike" kern="1200" cap="none" spc="0" normalizeH="0" baseline="0" noProof="0">
              <a:ln>
                <a:noFill/>
              </a:ln>
              <a:solidFill>
                <a:srgbClr val="000000"/>
              </a:solidFill>
              <a:effectLst/>
              <a:uLnTx/>
              <a:uFillTx/>
              <a:latin typeface="Times" pitchFamily="2"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E2E47"/>
              </a:solidFill>
              <a:effectLst/>
              <a:uLnTx/>
              <a:uFillTx/>
              <a:latin typeface="Arial" panose="020B0604020202020204" pitchFamily="34" charset="0"/>
              <a:ea typeface="+mn-ea"/>
              <a:cs typeface="+mn-cs"/>
            </a:endParaRPr>
          </a:p>
        </p:txBody>
      </p:sp>
      <p:sp>
        <p:nvSpPr>
          <p:cNvPr id="18" name="Rectangle 2">
            <a:extLst>
              <a:ext uri="{FF2B5EF4-FFF2-40B4-BE49-F238E27FC236}">
                <a16:creationId xmlns:a16="http://schemas.microsoft.com/office/drawing/2014/main" id="{D582EC00-BA05-334A-B7D0-85A5DB112D24}"/>
              </a:ext>
            </a:extLst>
          </p:cNvPr>
          <p:cNvSpPr>
            <a:spLocks noChangeArrowheads="1"/>
          </p:cNvSpPr>
          <p:nvPr/>
        </p:nvSpPr>
        <p:spPr bwMode="auto">
          <a:xfrm>
            <a:off x="0" y="0"/>
            <a:ext cx="327025"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2E47"/>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74216B20-BFFC-77F7-EEC9-9F4CF24432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9517" y="2251776"/>
            <a:ext cx="4786420" cy="269236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0C876D0-6282-464D-B6FC-AECB4ABF478B}"/>
              </a:ext>
            </a:extLst>
          </p:cNvPr>
          <p:cNvSpPr/>
          <p:nvPr/>
        </p:nvSpPr>
        <p:spPr>
          <a:xfrm>
            <a:off x="-112266" y="5316518"/>
            <a:ext cx="6096000" cy="1384995"/>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3B3D40"/>
                </a:solidFill>
                <a:latin typeface="Calibri" panose="020F0502020204030204"/>
              </a:rPr>
              <a:t>While we don’t have insider access to these crypto hedge fund strategy, Jordi Alexander of </a:t>
            </a:r>
            <a:r>
              <a:rPr lang="en-US" sz="1400" dirty="0" err="1">
                <a:solidFill>
                  <a:srgbClr val="3B3D40"/>
                </a:solidFill>
                <a:latin typeface="Calibri" panose="020F0502020204030204"/>
              </a:rPr>
              <a:t>Selini</a:t>
            </a:r>
            <a:r>
              <a:rPr lang="en-US" sz="1400" dirty="0">
                <a:solidFill>
                  <a:srgbClr val="3B3D40"/>
                </a:solidFill>
                <a:latin typeface="Calibri" panose="020F0502020204030204"/>
              </a:rPr>
              <a:t> Capital provides key insights into his thoughts on Terra during a taping on April 6</a:t>
            </a:r>
            <a:r>
              <a:rPr lang="en-US" sz="1400" baseline="30000" dirty="0">
                <a:solidFill>
                  <a:srgbClr val="3B3D40"/>
                </a:solidFill>
                <a:latin typeface="Calibri" panose="020F0502020204030204"/>
              </a:rPr>
              <a:t>th</a:t>
            </a:r>
            <a:r>
              <a:rPr lang="en-US" sz="1400" dirty="0">
                <a:solidFill>
                  <a:srgbClr val="3B3D40"/>
                </a:solidFill>
                <a:latin typeface="Calibri" panose="020F0502020204030204"/>
              </a:rPr>
              <a:t>, well before any market volatility even appeared possible. Specifically being in Anchor while being bearish (Jump to 0:22:50)</a:t>
            </a:r>
          </a:p>
          <a:p>
            <a:pPr marL="227013"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a:p>
            <a:pPr marL="227013" lvl="0">
              <a:defRPr/>
            </a:pPr>
            <a:r>
              <a:rPr lang="en-US" sz="1200" b="1" dirty="0">
                <a:solidFill>
                  <a:srgbClr val="3B3D40"/>
                </a:solidFill>
              </a:rPr>
              <a:t>https://</a:t>
            </a:r>
            <a:r>
              <a:rPr lang="en-US" sz="1200" b="1" dirty="0" err="1">
                <a:solidFill>
                  <a:srgbClr val="3B3D40"/>
                </a:solidFill>
              </a:rPr>
              <a:t>www.youtube.com</a:t>
            </a:r>
            <a:r>
              <a:rPr lang="en-US" sz="1200" b="1" dirty="0">
                <a:solidFill>
                  <a:srgbClr val="3B3D40"/>
                </a:solidFill>
              </a:rPr>
              <a:t>/</a:t>
            </a:r>
            <a:r>
              <a:rPr lang="en-US" sz="1200" b="1" dirty="0" err="1">
                <a:solidFill>
                  <a:srgbClr val="3B3D40"/>
                </a:solidFill>
              </a:rPr>
              <a:t>watch?v</a:t>
            </a:r>
            <a:r>
              <a:rPr lang="en-US" sz="1200" b="1" dirty="0">
                <a:solidFill>
                  <a:srgbClr val="3B3D40"/>
                </a:solidFill>
              </a:rPr>
              <a:t>=6eOU5OaKd8s</a:t>
            </a:r>
            <a:endPar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19" name="Content Placeholder 5">
            <a:extLst>
              <a:ext uri="{FF2B5EF4-FFF2-40B4-BE49-F238E27FC236}">
                <a16:creationId xmlns:a16="http://schemas.microsoft.com/office/drawing/2014/main" id="{200DF33B-1B3F-F6BD-AD99-95F714001B38}"/>
              </a:ext>
            </a:extLst>
          </p:cNvPr>
          <p:cNvSpPr txBox="1">
            <a:spLocks/>
          </p:cNvSpPr>
          <p:nvPr/>
        </p:nvSpPr>
        <p:spPr>
          <a:xfrm>
            <a:off x="6219758" y="2109841"/>
            <a:ext cx="5700193" cy="43375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Funds Were in Anchor:</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Even bearish funds like </a:t>
            </a:r>
            <a:r>
              <a:rPr lang="en-US" sz="1200" dirty="0" err="1">
                <a:solidFill>
                  <a:srgbClr val="3B3D40"/>
                </a:solidFill>
              </a:rPr>
              <a:t>Selini</a:t>
            </a:r>
            <a:r>
              <a:rPr lang="en-US" sz="1200" dirty="0">
                <a:solidFill>
                  <a:srgbClr val="3B3D40"/>
                </a:solidFill>
              </a:rPr>
              <a:t> Capital were taking advantage of Anchor’s 20% protocol. They had clear information as to the size and capacity of the Anchor Yield Reserves and were sufficiently sophisticated to be able to rapidly react to any market volatility. Gaining access to the $450M+ of Yield reserve was seen as a simple straight forward strategy with manageable risks and had high capital efficiency, the exact kind of investment that is most attractive to a large well capitalized fund.</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In Place Exit Strategies: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Jordi mentions a specific exit strategy which is to exit via the curve pool. For most retail investors this is a difficult process as it requires withdrawing Terra from Anchor, pushing it across the wormhole bridge to the Ethereum ecosystem, and then exchanging it on </a:t>
            </a:r>
            <a:r>
              <a:rPr lang="en-US" sz="1200" dirty="0" err="1">
                <a:solidFill>
                  <a:srgbClr val="3B3D40"/>
                </a:solidFill>
              </a:rPr>
              <a:t>Curve.fi</a:t>
            </a:r>
            <a:r>
              <a:rPr lang="en-US" sz="1200" dirty="0">
                <a:solidFill>
                  <a:srgbClr val="3B3D40"/>
                </a:solidFill>
              </a:rPr>
              <a:t>. Even sophisticated investors would struggle to justify the high fees on the Ethereum network unless they were moving significant amounts of capital. </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Funds vs Retail:</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One of the key highlights was the fact that funds, due to their sophistication and analytics, would be able to react to signals much faster than retail investors. This would allow them to easily beat investors to liquidity pools, but also requires them to be relatively more risk adverse and to quickly exit at the earliest signs of volatility.</a:t>
            </a:r>
          </a:p>
          <a:p>
            <a:pPr marL="227013" lvl="0" indent="0">
              <a:lnSpc>
                <a:spcPct val="100000"/>
              </a:lnSpc>
              <a:spcBef>
                <a:spcPts val="0"/>
              </a:spcBef>
              <a:buNone/>
            </a:pPr>
            <a:endParaRPr lang="en-US" sz="1200" dirty="0">
              <a:solidFill>
                <a:srgbClr val="3B3D40"/>
              </a:solidFill>
            </a:endParaRPr>
          </a:p>
        </p:txBody>
      </p:sp>
    </p:spTree>
    <p:extLst>
      <p:ext uri="{BB962C8B-B14F-4D97-AF65-F5344CB8AC3E}">
        <p14:creationId xmlns:p14="http://schemas.microsoft.com/office/powerpoint/2010/main" val="2232346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reason these funds want to exit first, is that algorithmic multi-token stablecoins have a self-enforcing feedback loop that quickly causes a death spiral. </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These models reward the first person to exit the ecosystem, creating a race to the exits at the earliest signs of instability.</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riangle 19">
            <a:extLst>
              <a:ext uri="{FF2B5EF4-FFF2-40B4-BE49-F238E27FC236}">
                <a16:creationId xmlns:a16="http://schemas.microsoft.com/office/drawing/2014/main" id="{0D56872F-BAA6-DC43-8B6A-D452A3D522A3}"/>
              </a:ext>
            </a:extLst>
          </p:cNvPr>
          <p:cNvSpPr/>
          <p:nvPr/>
        </p:nvSpPr>
        <p:spPr>
          <a:xfrm rot="5400000">
            <a:off x="2613514" y="3589045"/>
            <a:ext cx="2797499" cy="31041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riangle 43">
            <a:extLst>
              <a:ext uri="{FF2B5EF4-FFF2-40B4-BE49-F238E27FC236}">
                <a16:creationId xmlns:a16="http://schemas.microsoft.com/office/drawing/2014/main" id="{5CEB5419-0EAF-5440-A9A4-130D9CFA21F5}"/>
              </a:ext>
            </a:extLst>
          </p:cNvPr>
          <p:cNvSpPr/>
          <p:nvPr/>
        </p:nvSpPr>
        <p:spPr>
          <a:xfrm rot="5400000">
            <a:off x="6780987" y="3589046"/>
            <a:ext cx="2797498" cy="31041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3D3D687A-DDE9-8B4B-AD1B-B2443698CE5D}"/>
              </a:ext>
            </a:extLst>
          </p:cNvPr>
          <p:cNvSpPr/>
          <p:nvPr/>
        </p:nvSpPr>
        <p:spPr>
          <a:xfrm>
            <a:off x="554780" y="3798088"/>
            <a:ext cx="2811056" cy="954107"/>
          </a:xfrm>
          <a:prstGeom prst="rect">
            <a:avLst/>
          </a:prstGeom>
        </p:spPr>
        <p:txBody>
          <a:bodyPr wrap="square">
            <a:spAutoFit/>
          </a:bodyPr>
          <a:lstStyle/>
          <a:p>
            <a:pPr marL="12700" lvl="0" algn="ctr">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When any stablecoin, such as Terra, loses the peg</a:t>
            </a:r>
            <a:r>
              <a:rPr lang="en-US" sz="1400" dirty="0">
                <a:solidFill>
                  <a:srgbClr val="3B3D40"/>
                </a:solidFill>
              </a:rPr>
              <a:t>, risk-averse users start to exit in order to get the highest prices, and </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race to the exit.</a:t>
            </a:r>
          </a:p>
        </p:txBody>
      </p:sp>
      <p:sp>
        <p:nvSpPr>
          <p:cNvPr id="22" name="Rectangle 21">
            <a:extLst>
              <a:ext uri="{FF2B5EF4-FFF2-40B4-BE49-F238E27FC236}">
                <a16:creationId xmlns:a16="http://schemas.microsoft.com/office/drawing/2014/main" id="{BCE97C92-0147-4842-9E4E-F50B8550D9E1}"/>
              </a:ext>
            </a:extLst>
          </p:cNvPr>
          <p:cNvSpPr/>
          <p:nvPr/>
        </p:nvSpPr>
        <p:spPr>
          <a:xfrm>
            <a:off x="4645523" y="3798088"/>
            <a:ext cx="2900953" cy="1384995"/>
          </a:xfrm>
          <a:prstGeom prst="rect">
            <a:avLst/>
          </a:prstGeom>
        </p:spPr>
        <p:txBody>
          <a:bodyPr wrap="square">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If trading out on the open market, these exits drop the demand for Terra, dropping its price further. Meanwhile newly minting Luna supply drops its price at a time when its demand was already shrinking.</a:t>
            </a:r>
          </a:p>
        </p:txBody>
      </p:sp>
      <p:pic>
        <p:nvPicPr>
          <p:cNvPr id="26" name="Graphic 25" descr="Downward trend">
            <a:extLst>
              <a:ext uri="{FF2B5EF4-FFF2-40B4-BE49-F238E27FC236}">
                <a16:creationId xmlns:a16="http://schemas.microsoft.com/office/drawing/2014/main" id="{0309B7A3-6175-E547-8C29-ADC2557B1B2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854690" y="2444881"/>
            <a:ext cx="1203434" cy="1203434"/>
          </a:xfrm>
          <a:prstGeom prst="rect">
            <a:avLst/>
          </a:prstGeom>
        </p:spPr>
      </p:pic>
      <p:sp>
        <p:nvSpPr>
          <p:cNvPr id="27" name="Rectangle 26">
            <a:extLst>
              <a:ext uri="{FF2B5EF4-FFF2-40B4-BE49-F238E27FC236}">
                <a16:creationId xmlns:a16="http://schemas.microsoft.com/office/drawing/2014/main" id="{E94F2CE7-0CFC-3A4B-A42B-4E98F873B5F4}"/>
              </a:ext>
            </a:extLst>
          </p:cNvPr>
          <p:cNvSpPr/>
          <p:nvPr/>
        </p:nvSpPr>
        <p:spPr>
          <a:xfrm>
            <a:off x="8646246" y="3798088"/>
            <a:ext cx="2811056" cy="954107"/>
          </a:xfrm>
          <a:prstGeom prst="rect">
            <a:avLst/>
          </a:prstGeom>
        </p:spPr>
        <p:txBody>
          <a:bodyPr wrap="square">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The dropping price now gives the next risk-tranche of users a reason to exit driving a rapid spiral that ultimately collapses the price.</a:t>
            </a:r>
          </a:p>
        </p:txBody>
      </p:sp>
      <p:cxnSp>
        <p:nvCxnSpPr>
          <p:cNvPr id="8" name="Elbow Connector 7">
            <a:extLst>
              <a:ext uri="{FF2B5EF4-FFF2-40B4-BE49-F238E27FC236}">
                <a16:creationId xmlns:a16="http://schemas.microsoft.com/office/drawing/2014/main" id="{FA1D7B70-7EA5-2C46-A583-45055781FE15}"/>
              </a:ext>
            </a:extLst>
          </p:cNvPr>
          <p:cNvCxnSpPr>
            <a:stCxn id="27" idx="2"/>
            <a:endCxn id="18" idx="2"/>
          </p:cNvCxnSpPr>
          <p:nvPr/>
        </p:nvCxnSpPr>
        <p:spPr>
          <a:xfrm rot="5400000">
            <a:off x="6006041" y="706462"/>
            <a:ext cx="12700" cy="8091466"/>
          </a:xfrm>
          <a:prstGeom prst="bentConnector3">
            <a:avLst>
              <a:gd name="adj1" fmla="val 7259339"/>
            </a:avLst>
          </a:prstGeom>
          <a:ln w="1270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ownward trend">
            <a:extLst>
              <a:ext uri="{FF2B5EF4-FFF2-40B4-BE49-F238E27FC236}">
                <a16:creationId xmlns:a16="http://schemas.microsoft.com/office/drawing/2014/main" id="{7E6C26C2-118E-924C-9461-B6A70A7A66A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091387" y="2444881"/>
            <a:ext cx="1203434" cy="1203434"/>
          </a:xfrm>
          <a:prstGeom prst="rect">
            <a:avLst/>
          </a:prstGeom>
        </p:spPr>
      </p:pic>
      <p:grpSp>
        <p:nvGrpSpPr>
          <p:cNvPr id="23" name="Group 22">
            <a:extLst>
              <a:ext uri="{FF2B5EF4-FFF2-40B4-BE49-F238E27FC236}">
                <a16:creationId xmlns:a16="http://schemas.microsoft.com/office/drawing/2014/main" id="{A55B4688-E4B4-CB83-EBD5-505314F07731}"/>
              </a:ext>
            </a:extLst>
          </p:cNvPr>
          <p:cNvGrpSpPr/>
          <p:nvPr/>
        </p:nvGrpSpPr>
        <p:grpSpPr>
          <a:xfrm>
            <a:off x="452631" y="2528286"/>
            <a:ext cx="1845534" cy="1168939"/>
            <a:chOff x="4519743" y="3531848"/>
            <a:chExt cx="1845534" cy="1168939"/>
          </a:xfrm>
        </p:grpSpPr>
        <p:pic>
          <p:nvPicPr>
            <p:cNvPr id="28" name="Picture 4" descr="TerraUSD Logo (UST) Download Vector">
              <a:extLst>
                <a:ext uri="{FF2B5EF4-FFF2-40B4-BE49-F238E27FC236}">
                  <a16:creationId xmlns:a16="http://schemas.microsoft.com/office/drawing/2014/main" id="{218B88AF-9FEB-6CB0-1397-7F02E75EC50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2">
              <a:extLst>
                <a:ext uri="{FF2B5EF4-FFF2-40B4-BE49-F238E27FC236}">
                  <a16:creationId xmlns:a16="http://schemas.microsoft.com/office/drawing/2014/main" id="{D91A8FC6-807A-2AB3-8E85-0FDF656D644B}"/>
                </a:ext>
              </a:extLst>
            </p:cNvPr>
            <p:cNvSpPr txBox="1">
              <a:spLocks/>
            </p:cNvSpPr>
            <p:nvPr/>
          </p:nvSpPr>
          <p:spPr>
            <a:xfrm>
              <a:off x="4519743" y="4452514"/>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a:t>
              </a:r>
            </a:p>
          </p:txBody>
        </p:sp>
      </p:grpSp>
      <p:grpSp>
        <p:nvGrpSpPr>
          <p:cNvPr id="30" name="Group 29">
            <a:extLst>
              <a:ext uri="{FF2B5EF4-FFF2-40B4-BE49-F238E27FC236}">
                <a16:creationId xmlns:a16="http://schemas.microsoft.com/office/drawing/2014/main" id="{ED522A96-C959-DD2F-C626-81AF570F76FB}"/>
              </a:ext>
            </a:extLst>
          </p:cNvPr>
          <p:cNvGrpSpPr/>
          <p:nvPr/>
        </p:nvGrpSpPr>
        <p:grpSpPr>
          <a:xfrm>
            <a:off x="9796959" y="2528286"/>
            <a:ext cx="1845534" cy="1168939"/>
            <a:chOff x="4519743" y="3531848"/>
            <a:chExt cx="1845534" cy="1168939"/>
          </a:xfrm>
        </p:grpSpPr>
        <p:pic>
          <p:nvPicPr>
            <p:cNvPr id="34" name="Picture 4" descr="TerraUSD Logo (UST) Download Vector">
              <a:extLst>
                <a:ext uri="{FF2B5EF4-FFF2-40B4-BE49-F238E27FC236}">
                  <a16:creationId xmlns:a16="http://schemas.microsoft.com/office/drawing/2014/main" id="{CEA6644E-1821-188E-61F4-EB70A2BF111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 Placeholder 2">
              <a:extLst>
                <a:ext uri="{FF2B5EF4-FFF2-40B4-BE49-F238E27FC236}">
                  <a16:creationId xmlns:a16="http://schemas.microsoft.com/office/drawing/2014/main" id="{641D8709-A279-8B7E-FD5B-EC93426CD46F}"/>
                </a:ext>
              </a:extLst>
            </p:cNvPr>
            <p:cNvSpPr txBox="1">
              <a:spLocks/>
            </p:cNvSpPr>
            <p:nvPr/>
          </p:nvSpPr>
          <p:spPr>
            <a:xfrm>
              <a:off x="4519743" y="4452514"/>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a:t>
              </a:r>
            </a:p>
          </p:txBody>
        </p:sp>
      </p:grpSp>
      <p:pic>
        <p:nvPicPr>
          <p:cNvPr id="16" name="Picture 15">
            <a:extLst>
              <a:ext uri="{FF2B5EF4-FFF2-40B4-BE49-F238E27FC236}">
                <a16:creationId xmlns:a16="http://schemas.microsoft.com/office/drawing/2014/main" id="{77F15B54-044A-4B27-1207-A8FA806E368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531229" y="2422014"/>
            <a:ext cx="3132699" cy="1348848"/>
          </a:xfrm>
          <a:prstGeom prst="rect">
            <a:avLst/>
          </a:prstGeom>
        </p:spPr>
      </p:pic>
      <p:sp>
        <p:nvSpPr>
          <p:cNvPr id="25" name="Text Placeholder 2">
            <a:extLst>
              <a:ext uri="{FF2B5EF4-FFF2-40B4-BE49-F238E27FC236}">
                <a16:creationId xmlns:a16="http://schemas.microsoft.com/office/drawing/2014/main" id="{D578D9E6-A314-B8D1-4222-2C30839ADF20}"/>
              </a:ext>
            </a:extLst>
          </p:cNvPr>
          <p:cNvSpPr txBox="1">
            <a:spLocks/>
          </p:cNvSpPr>
          <p:nvPr/>
        </p:nvSpPr>
        <p:spPr>
          <a:xfrm>
            <a:off x="142899" y="5345516"/>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dirty="0">
                <a:latin typeface="Helvetica Neue" panose="02000503000000020004" pitchFamily="2" charset="0"/>
                <a:ea typeface="Helvetica Neue" panose="02000503000000020004" pitchFamily="2" charset="0"/>
                <a:cs typeface="Helvetica Neue" panose="02000503000000020004" pitchFamily="2" charset="0"/>
              </a:rPr>
              <a:t>This cycle rapidly repeats until the value of the currency is completely wiped out.</a:t>
            </a:r>
            <a:endParaRPr kumimoji="0" lang="en-US" sz="16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30">
            <a:extLst>
              <a:ext uri="{FF2B5EF4-FFF2-40B4-BE49-F238E27FC236}">
                <a16:creationId xmlns:a16="http://schemas.microsoft.com/office/drawing/2014/main" id="{AE0408C8-194A-4F2C-2018-C11A96EB1133}"/>
              </a:ext>
            </a:extLst>
          </p:cNvPr>
          <p:cNvSpPr txBox="1"/>
          <p:nvPr/>
        </p:nvSpPr>
        <p:spPr>
          <a:xfrm>
            <a:off x="2256282" y="6026449"/>
            <a:ext cx="7679435" cy="578882"/>
          </a:xfrm>
          <a:prstGeom prst="roundRect">
            <a:avLst/>
          </a:prstGeom>
          <a:solidFill>
            <a:srgbClr val="3B3D40"/>
          </a:solidFill>
        </p:spPr>
        <p:txBody>
          <a:bodyPr wrap="square" rtlCol="0">
            <a:spAutoFit/>
          </a:bodyPr>
          <a:lstStyle/>
          <a:p>
            <a:pPr algn="ctr"/>
            <a:r>
              <a:rPr lang="en-US" sz="1400" b="1" dirty="0">
                <a:solidFill>
                  <a:schemeClr val="bg1"/>
                </a:solidFill>
              </a:rPr>
              <a:t>The reason that the price of Terra cannot maintain the peg at all times is that there is a set amount of Terra that can be redeemed for Luna per day, originally $20M, but during the crises it was $100M.  </a:t>
            </a:r>
          </a:p>
        </p:txBody>
      </p:sp>
    </p:spTree>
    <p:extLst>
      <p:ext uri="{BB962C8B-B14F-4D97-AF65-F5344CB8AC3E}">
        <p14:creationId xmlns:p14="http://schemas.microsoft.com/office/powerpoint/2010/main" val="815929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feedback loop is well known and isn’t unique to Terra. As the price of TITAN fell, more and more users rushed to the exits rapidly collapsing the price in just 22 hours.</a:t>
            </a:r>
          </a:p>
        </p:txBody>
      </p:sp>
      <p:sp>
        <p:nvSpPr>
          <p:cNvPr id="15" name="Text Placeholder 2">
            <a:extLst>
              <a:ext uri="{FF2B5EF4-FFF2-40B4-BE49-F238E27FC236}">
                <a16:creationId xmlns:a16="http://schemas.microsoft.com/office/drawing/2014/main" id="{2840184A-4737-F043-8BB6-251DD6A182BD}"/>
              </a:ext>
            </a:extLst>
          </p:cNvPr>
          <p:cNvSpPr txBox="1">
            <a:spLocks/>
          </p:cNvSpPr>
          <p:nvPr/>
        </p:nvSpPr>
        <p:spPr>
          <a:xfrm>
            <a:off x="482442" y="1736828"/>
            <a:ext cx="1122711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A death spiral stemming from a crisis of confidence is a common problem in all algorithmically managed stablecoins.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6" name="Straight Connector 15">
            <a:extLst>
              <a:ext uri="{FF2B5EF4-FFF2-40B4-BE49-F238E27FC236}">
                <a16:creationId xmlns:a16="http://schemas.microsoft.com/office/drawing/2014/main" id="{1F0C419E-7659-6E4E-8023-EE2138F52C2A}"/>
              </a:ext>
            </a:extLst>
          </p:cNvPr>
          <p:cNvCxnSpPr>
            <a:cxnSpLocks/>
          </p:cNvCxnSpPr>
          <p:nvPr/>
        </p:nvCxnSpPr>
        <p:spPr>
          <a:xfrm>
            <a:off x="482442" y="1992829"/>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9F7175-6612-7066-B298-638BDF7337A0}"/>
              </a:ext>
            </a:extLst>
          </p:cNvPr>
          <p:cNvGrpSpPr/>
          <p:nvPr/>
        </p:nvGrpSpPr>
        <p:grpSpPr>
          <a:xfrm>
            <a:off x="1102546" y="2210847"/>
            <a:ext cx="1845534" cy="1227338"/>
            <a:chOff x="-306624" y="2924035"/>
            <a:chExt cx="1845534" cy="1227338"/>
          </a:xfrm>
        </p:grpSpPr>
        <p:pic>
          <p:nvPicPr>
            <p:cNvPr id="14" name="Picture 4" descr="TITAN">
              <a:extLst>
                <a:ext uri="{FF2B5EF4-FFF2-40B4-BE49-F238E27FC236}">
                  <a16:creationId xmlns:a16="http://schemas.microsoft.com/office/drawing/2014/main" id="{C295634F-2599-9E02-AFB9-5730808A411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30D581F0-30E6-BCBA-0B0A-503FB2B37D3D}"/>
                </a:ext>
              </a:extLst>
            </p:cNvPr>
            <p:cNvSpPr txBox="1">
              <a:spLocks/>
            </p:cNvSpPr>
            <p:nvPr/>
          </p:nvSpPr>
          <p:spPr>
            <a:xfrm>
              <a:off x="-306624" y="3903100"/>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aphicFrame>
        <p:nvGraphicFramePr>
          <p:cNvPr id="18" name="Chart 17">
            <a:extLst>
              <a:ext uri="{FF2B5EF4-FFF2-40B4-BE49-F238E27FC236}">
                <a16:creationId xmlns:a16="http://schemas.microsoft.com/office/drawing/2014/main" id="{16C4B433-5235-C943-A8CA-0AB9859F4F89}"/>
              </a:ext>
            </a:extLst>
          </p:cNvPr>
          <p:cNvGraphicFramePr/>
          <p:nvPr>
            <p:extLst>
              <p:ext uri="{D42A27DB-BD31-4B8C-83A1-F6EECF244321}">
                <p14:modId xmlns:p14="http://schemas.microsoft.com/office/powerpoint/2010/main" val="1918558170"/>
              </p:ext>
            </p:extLst>
          </p:nvPr>
        </p:nvGraphicFramePr>
        <p:xfrm>
          <a:off x="357813" y="2143696"/>
          <a:ext cx="5738188" cy="4629633"/>
        </p:xfrm>
        <a:graphic>
          <a:graphicData uri="http://schemas.openxmlformats.org/drawingml/2006/chart">
            <c:chart xmlns:c="http://schemas.openxmlformats.org/drawingml/2006/chart" xmlns:r="http://schemas.openxmlformats.org/officeDocument/2006/relationships" r:id="rId4"/>
          </a:graphicData>
        </a:graphic>
      </p:graphicFrame>
      <p:cxnSp>
        <p:nvCxnSpPr>
          <p:cNvPr id="19" name="Straight Arrow Connector 18">
            <a:extLst>
              <a:ext uri="{FF2B5EF4-FFF2-40B4-BE49-F238E27FC236}">
                <a16:creationId xmlns:a16="http://schemas.microsoft.com/office/drawing/2014/main" id="{6ACA9276-E9B7-3E51-65ED-75ADDCAD1A48}"/>
              </a:ext>
            </a:extLst>
          </p:cNvPr>
          <p:cNvCxnSpPr>
            <a:cxnSpLocks/>
          </p:cNvCxnSpPr>
          <p:nvPr/>
        </p:nvCxnSpPr>
        <p:spPr>
          <a:xfrm flipH="1">
            <a:off x="3740226" y="2450930"/>
            <a:ext cx="640862" cy="0"/>
          </a:xfrm>
          <a:prstGeom prst="straightConnector1">
            <a:avLst/>
          </a:pr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C97F11-1920-71A3-3F63-CF63CD52659B}"/>
              </a:ext>
            </a:extLst>
          </p:cNvPr>
          <p:cNvCxnSpPr>
            <a:cxnSpLocks/>
          </p:cNvCxnSpPr>
          <p:nvPr/>
        </p:nvCxnSpPr>
        <p:spPr>
          <a:xfrm flipH="1">
            <a:off x="5163674" y="2456575"/>
            <a:ext cx="684467" cy="0"/>
          </a:xfrm>
          <a:prstGeom prst="straightConnector1">
            <a:avLst/>
          </a:prstGeom>
          <a:ln w="1905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85AF6C-BDF7-24CF-2336-96E9E47F0CA8}"/>
              </a:ext>
            </a:extLst>
          </p:cNvPr>
          <p:cNvCxnSpPr>
            <a:cxnSpLocks/>
          </p:cNvCxnSpPr>
          <p:nvPr/>
        </p:nvCxnSpPr>
        <p:spPr>
          <a:xfrm>
            <a:off x="6096000" y="2454630"/>
            <a:ext cx="0" cy="3741803"/>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B57935B-13CD-5D9A-564C-51C0276F32CD}"/>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343860" y="2210846"/>
            <a:ext cx="5578064" cy="2978159"/>
          </a:xfrm>
          <a:prstGeom prst="rect">
            <a:avLst/>
          </a:prstGeom>
        </p:spPr>
      </p:pic>
      <p:sp>
        <p:nvSpPr>
          <p:cNvPr id="30" name="Rectangle 29">
            <a:extLst>
              <a:ext uri="{FF2B5EF4-FFF2-40B4-BE49-F238E27FC236}">
                <a16:creationId xmlns:a16="http://schemas.microsoft.com/office/drawing/2014/main" id="{75F07BF0-FAA6-A0A1-123C-27142E29F5B5}"/>
              </a:ext>
            </a:extLst>
          </p:cNvPr>
          <p:cNvSpPr/>
          <p:nvPr/>
        </p:nvSpPr>
        <p:spPr>
          <a:xfrm>
            <a:off x="6018081" y="5224250"/>
            <a:ext cx="6096000" cy="1646605"/>
          </a:xfrm>
          <a:prstGeom prst="rect">
            <a:avLst/>
          </a:prstGeom>
        </p:spPr>
        <p:txBody>
          <a:bodyPr>
            <a:spAutoFit/>
          </a:bodyPr>
          <a:lstStyle/>
          <a:p>
            <a:pPr marL="227013">
              <a:defRPr/>
            </a:pPr>
            <a:r>
              <a:rPr lang="en-US" sz="1400" dirty="0">
                <a:solidFill>
                  <a:srgbClr val="3B3D40"/>
                </a:solidFill>
              </a:rPr>
              <a:t>This feedback loop has been known for decades when it comes to central banks. Even for Basis, the original algorithmically managed stable coin first envisioned in 2018, the most frequent asked question was “</a:t>
            </a:r>
            <a:r>
              <a:rPr lang="en-US" sz="1400" i="1" dirty="0">
                <a:solidFill>
                  <a:srgbClr val="3B3D40"/>
                </a:solidFill>
              </a:rPr>
              <a:t>Could a crisis of confidence cause a death spiral in the system?</a:t>
            </a:r>
            <a:r>
              <a:rPr lang="en-US" sz="1400" dirty="0">
                <a:solidFill>
                  <a:srgbClr val="3B3D40"/>
                </a:solidFill>
              </a:rPr>
              <a:t>” and has an entire webpage dedicated solely to the question. </a:t>
            </a:r>
          </a:p>
          <a:p>
            <a:pPr marL="227013">
              <a:defRPr/>
            </a:pPr>
            <a:endParaRPr lang="en-US" sz="800" i="1" dirty="0">
              <a:solidFill>
                <a:srgbClr val="3B3D40"/>
              </a:solidFill>
            </a:endParaRPr>
          </a:p>
          <a:p>
            <a:pPr marL="227013">
              <a:defRPr/>
            </a:pPr>
            <a:r>
              <a:rPr lang="en-US" sz="1100" i="1" dirty="0">
                <a:solidFill>
                  <a:srgbClr val="3B3D40"/>
                </a:solidFill>
              </a:rPr>
              <a:t>https://</a:t>
            </a:r>
            <a:r>
              <a:rPr lang="en-US" sz="1100" i="1" dirty="0" err="1">
                <a:solidFill>
                  <a:srgbClr val="3B3D40"/>
                </a:solidFill>
              </a:rPr>
              <a:t>web.archive.org</a:t>
            </a:r>
            <a:r>
              <a:rPr lang="en-US" sz="1100" i="1" dirty="0">
                <a:solidFill>
                  <a:srgbClr val="3B3D40"/>
                </a:solidFill>
              </a:rPr>
              <a:t>/web/20180510202115/http://</a:t>
            </a:r>
            <a:r>
              <a:rPr lang="en-US" sz="1100" i="1" dirty="0" err="1">
                <a:solidFill>
                  <a:srgbClr val="3B3D40"/>
                </a:solidFill>
              </a:rPr>
              <a:t>www.basis.io</a:t>
            </a:r>
            <a:r>
              <a:rPr lang="en-US" sz="1100" i="1" dirty="0">
                <a:solidFill>
                  <a:srgbClr val="3B3D40"/>
                </a:solidFill>
              </a:rPr>
              <a:t>/article/could-a-crisis-of-confidence-cause/</a:t>
            </a:r>
            <a:r>
              <a:rPr lang="en-US" sz="1100" i="1" dirty="0" err="1">
                <a:solidFill>
                  <a:srgbClr val="3B3D40"/>
                </a:solidFill>
              </a:rPr>
              <a:t>index.html</a:t>
            </a:r>
            <a:endParaRPr lang="en-US" sz="1100" i="1" dirty="0">
              <a:solidFill>
                <a:srgbClr val="3B3D40"/>
              </a:solidFill>
            </a:endParaRPr>
          </a:p>
        </p:txBody>
      </p:sp>
    </p:spTree>
    <p:extLst>
      <p:ext uri="{BB962C8B-B14F-4D97-AF65-F5344CB8AC3E}">
        <p14:creationId xmlns:p14="http://schemas.microsoft.com/office/powerpoint/2010/main" val="82863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EA3CFC-B0B3-424D-6838-5862373492B7}"/>
              </a:ext>
            </a:extLst>
          </p:cNvPr>
          <p:cNvSpPr/>
          <p:nvPr/>
        </p:nvSpPr>
        <p:spPr>
          <a:xfrm>
            <a:off x="8920716" y="2828260"/>
            <a:ext cx="2635728" cy="34874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67318E-7429-F18F-A5D0-1C54169912B0}"/>
              </a:ext>
            </a:extLst>
          </p:cNvPr>
          <p:cNvSpPr/>
          <p:nvPr/>
        </p:nvSpPr>
        <p:spPr>
          <a:xfrm>
            <a:off x="4051005" y="2828260"/>
            <a:ext cx="2987749" cy="34874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1832F22-D375-1984-CDB9-7E296A396125}"/>
              </a:ext>
            </a:extLst>
          </p:cNvPr>
          <p:cNvSpPr/>
          <p:nvPr/>
        </p:nvSpPr>
        <p:spPr>
          <a:xfrm>
            <a:off x="7038754" y="2828260"/>
            <a:ext cx="1892595" cy="348748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It’s likely that large funds exited quickly at the first signs of outflow. The comparatively unsophisticated retail investors likely only recognized the signs of distress as UST broke the peg on May 9</a:t>
            </a:r>
            <a:r>
              <a:rPr lang="en-US" sz="2800" kern="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5" name="Text Placeholder 2">
            <a:extLst>
              <a:ext uri="{FF2B5EF4-FFF2-40B4-BE49-F238E27FC236}">
                <a16:creationId xmlns:a16="http://schemas.microsoft.com/office/drawing/2014/main" id="{D6FA5968-DB85-DE64-6E6F-536714CDBCE4}"/>
              </a:ext>
            </a:extLst>
          </p:cNvPr>
          <p:cNvSpPr txBox="1">
            <a:spLocks/>
          </p:cNvSpPr>
          <p:nvPr/>
        </p:nvSpPr>
        <p:spPr>
          <a:xfrm>
            <a:off x="482442" y="1672119"/>
            <a:ext cx="11252358"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No specific event seems to have triggered these outflows as the actual flows on-chain are from unrelated wallets withdrawing throughout the day at randomly distributed timings. Some wallets continued to withdraw through the 13</a:t>
            </a:r>
            <a:r>
              <a:rPr kumimoji="0" lang="en-US" sz="1600" b="0" i="0" u="none" strike="noStrike" kern="0" cap="none" spc="0" normalizeH="0" baseline="3000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th</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A4904F34-1C3C-4FEB-9EA6-9A48CBDC2B90}"/>
              </a:ext>
            </a:extLst>
          </p:cNvPr>
          <p:cNvCxnSpPr>
            <a:cxnSpLocks/>
          </p:cNvCxnSpPr>
          <p:nvPr/>
        </p:nvCxnSpPr>
        <p:spPr>
          <a:xfrm>
            <a:off x="482442" y="2121920"/>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9" name="Chart 18">
            <a:extLst>
              <a:ext uri="{FF2B5EF4-FFF2-40B4-BE49-F238E27FC236}">
                <a16:creationId xmlns:a16="http://schemas.microsoft.com/office/drawing/2014/main" id="{86F86092-B03E-506F-E2EF-94B1AABF2FA8}"/>
              </a:ext>
            </a:extLst>
          </p:cNvPr>
          <p:cNvGraphicFramePr/>
          <p:nvPr>
            <p:extLst>
              <p:ext uri="{D42A27DB-BD31-4B8C-83A1-F6EECF244321}">
                <p14:modId xmlns:p14="http://schemas.microsoft.com/office/powerpoint/2010/main" val="16258406"/>
              </p:ext>
            </p:extLst>
          </p:nvPr>
        </p:nvGraphicFramePr>
        <p:xfrm>
          <a:off x="117231" y="2211256"/>
          <a:ext cx="11923192" cy="4562073"/>
        </p:xfrm>
        <a:graphic>
          <a:graphicData uri="http://schemas.openxmlformats.org/drawingml/2006/chart">
            <c:chart xmlns:c="http://schemas.openxmlformats.org/drawingml/2006/chart" xmlns:r="http://schemas.openxmlformats.org/officeDocument/2006/relationships" r:id="rId3"/>
          </a:graphicData>
        </a:graphic>
      </p:graphicFrame>
      <p:sp>
        <p:nvSpPr>
          <p:cNvPr id="33" name="Rectangle 32">
            <a:extLst>
              <a:ext uri="{FF2B5EF4-FFF2-40B4-BE49-F238E27FC236}">
                <a16:creationId xmlns:a16="http://schemas.microsoft.com/office/drawing/2014/main" id="{7258D643-AAC3-E593-D7E1-0964356409B5}"/>
              </a:ext>
            </a:extLst>
          </p:cNvPr>
          <p:cNvSpPr/>
          <p:nvPr/>
        </p:nvSpPr>
        <p:spPr>
          <a:xfrm>
            <a:off x="7049387" y="4678326"/>
            <a:ext cx="1885860" cy="1615551"/>
          </a:xfrm>
          <a:prstGeom prst="rect">
            <a:avLst/>
          </a:prstGeom>
          <a:solidFill>
            <a:schemeClr val="accent6">
              <a:lumMod val="40000"/>
              <a:lumOff val="60000"/>
            </a:schemeClr>
          </a:solidFill>
          <a:ln>
            <a:noFill/>
          </a:ln>
        </p:spPr>
        <p:txBody>
          <a:bodyPr wrap="square" anchor="t">
            <a:noAutofit/>
          </a:bodyPr>
          <a:lstStyle/>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5/9/2022 – 5/10/2022</a:t>
            </a:r>
          </a:p>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Traditional retail investors meanwhile would only notice the </a:t>
            </a:r>
            <a:r>
              <a:rPr lang="en-US" sz="1100" dirty="0">
                <a:solidFill>
                  <a:srgbClr val="3B3D40"/>
                </a:solidFill>
                <a:latin typeface="Calibri" panose="020F0502020204030204"/>
              </a:rPr>
              <a:t>obvious signal of </a:t>
            </a: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the initial </a:t>
            </a:r>
            <a:r>
              <a:rPr kumimoji="0" lang="en-US" sz="1100" b="0" i="0" u="none" strike="noStrike" kern="1200" cap="none" spc="0" normalizeH="0" baseline="0" noProof="0" dirty="0" err="1">
                <a:ln>
                  <a:noFill/>
                </a:ln>
                <a:solidFill>
                  <a:srgbClr val="3B3D40"/>
                </a:solidFill>
                <a:effectLst/>
                <a:uLnTx/>
                <a:uFillTx/>
                <a:latin typeface="Calibri" panose="020F0502020204030204"/>
                <a:ea typeface="+mn-ea"/>
                <a:cs typeface="+mn-cs"/>
              </a:rPr>
              <a:t>depeg</a:t>
            </a:r>
            <a:r>
              <a:rPr lang="en-US" sz="1100" dirty="0">
                <a:solidFill>
                  <a:srgbClr val="3B3D40"/>
                </a:solidFill>
                <a:latin typeface="Calibri" panose="020F0502020204030204"/>
              </a:rPr>
              <a:t>. Now that Terra had slipped the peg, </a:t>
            </a: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it inspired a run in the more risk-adverse </a:t>
            </a:r>
            <a:r>
              <a:rPr lang="en-US" sz="1100" dirty="0">
                <a:solidFill>
                  <a:srgbClr val="3B3D40"/>
                </a:solidFill>
                <a:latin typeface="Calibri" panose="020F0502020204030204"/>
              </a:rPr>
              <a:t>portion of the </a:t>
            </a: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retail population. </a:t>
            </a:r>
          </a:p>
        </p:txBody>
      </p:sp>
      <p:sp>
        <p:nvSpPr>
          <p:cNvPr id="16" name="Rectangle 15">
            <a:extLst>
              <a:ext uri="{FF2B5EF4-FFF2-40B4-BE49-F238E27FC236}">
                <a16:creationId xmlns:a16="http://schemas.microsoft.com/office/drawing/2014/main" id="{18B44B49-A345-9CC2-762F-FE94080BB532}"/>
              </a:ext>
            </a:extLst>
          </p:cNvPr>
          <p:cNvSpPr/>
          <p:nvPr/>
        </p:nvSpPr>
        <p:spPr>
          <a:xfrm>
            <a:off x="4061638" y="4678326"/>
            <a:ext cx="2977116" cy="1615552"/>
          </a:xfrm>
          <a:prstGeom prst="rect">
            <a:avLst/>
          </a:prstGeom>
          <a:solidFill>
            <a:schemeClr val="accent1">
              <a:lumMod val="40000"/>
              <a:lumOff val="60000"/>
            </a:schemeClr>
          </a:solidFill>
          <a:ln>
            <a:noFill/>
          </a:ln>
        </p:spPr>
        <p:txBody>
          <a:bodyPr wrap="square" anchor="t">
            <a:noAutofit/>
          </a:bodyPr>
          <a:lstStyle/>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5/7/2022 – 5/9/2022</a:t>
            </a:r>
          </a:p>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It is likely that during this time, the sophisticated funds and investors had seen outflows start at Anchor and began to deploy their own exit strategies. The rapid snowball effect of the exits across so many unassociated wallets and distributed at random time intervals, seems to indicate that these were exits based on on-chain events and data.</a:t>
            </a:r>
          </a:p>
        </p:txBody>
      </p:sp>
      <p:sp>
        <p:nvSpPr>
          <p:cNvPr id="18" name="Rectangle 17">
            <a:extLst>
              <a:ext uri="{FF2B5EF4-FFF2-40B4-BE49-F238E27FC236}">
                <a16:creationId xmlns:a16="http://schemas.microsoft.com/office/drawing/2014/main" id="{7F6AB909-38EF-72D4-5DF2-439EFBE5CB4C}"/>
              </a:ext>
            </a:extLst>
          </p:cNvPr>
          <p:cNvSpPr/>
          <p:nvPr/>
        </p:nvSpPr>
        <p:spPr>
          <a:xfrm>
            <a:off x="8931349" y="4859079"/>
            <a:ext cx="2626348" cy="1434798"/>
          </a:xfrm>
          <a:prstGeom prst="rect">
            <a:avLst/>
          </a:prstGeom>
          <a:solidFill>
            <a:schemeClr val="accent6">
              <a:lumMod val="20000"/>
              <a:lumOff val="80000"/>
            </a:schemeClr>
          </a:solidFill>
          <a:ln>
            <a:noFill/>
          </a:ln>
        </p:spPr>
        <p:txBody>
          <a:bodyPr wrap="square" anchor="t">
            <a:noAutofit/>
          </a:bodyPr>
          <a:lstStyle/>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5/10/2022 - Present</a:t>
            </a:r>
          </a:p>
          <a:p>
            <a:pPr marL="9525"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3D40"/>
                </a:solidFill>
                <a:effectLst/>
                <a:uLnTx/>
                <a:uFillTx/>
                <a:latin typeface="Calibri" panose="020F0502020204030204"/>
                <a:ea typeface="+mn-ea"/>
                <a:cs typeface="+mn-cs"/>
              </a:rPr>
              <a:t>These exits were most likely from the least sophisticated investors or those most passionate about the Luna project. At the point that LFG reserves were depleted, there was no more hard currency or alternative assets to support the price.</a:t>
            </a:r>
          </a:p>
        </p:txBody>
      </p:sp>
    </p:spTree>
    <p:extLst>
      <p:ext uri="{BB962C8B-B14F-4D97-AF65-F5344CB8AC3E}">
        <p14:creationId xmlns:p14="http://schemas.microsoft.com/office/powerpoint/2010/main" val="3800042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Terra’s crash had 3 discrete liquidity runs instead of a consistent, linear crash like there was for IRON. This is likely because Terra was downplaying the significance of the events throughout the crisis.</a:t>
            </a:r>
          </a:p>
        </p:txBody>
      </p:sp>
      <p:cxnSp>
        <p:nvCxnSpPr>
          <p:cNvPr id="21" name="Straight Connector 20">
            <a:extLst>
              <a:ext uri="{FF2B5EF4-FFF2-40B4-BE49-F238E27FC236}">
                <a16:creationId xmlns:a16="http://schemas.microsoft.com/office/drawing/2014/main" id="{FE213EAF-7B8D-8651-A973-DDBA7150CD49}"/>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 Placeholder 2">
            <a:extLst>
              <a:ext uri="{FF2B5EF4-FFF2-40B4-BE49-F238E27FC236}">
                <a16:creationId xmlns:a16="http://schemas.microsoft.com/office/drawing/2014/main" id="{F5210B07-BD06-9D33-89D7-BA502C70638C}"/>
              </a:ext>
            </a:extLst>
          </p:cNvPr>
          <p:cNvSpPr txBox="1">
            <a:spLocks/>
          </p:cNvSpPr>
          <p:nvPr/>
        </p:nvSpPr>
        <p:spPr>
          <a:xfrm>
            <a:off x="304800" y="1672119"/>
            <a:ext cx="11582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Many unsophisticated investors were likely misled by Terra’s official communications. During the initial stages of the crisis, Terra was downplaying the impact of Anchor withdrawals, its susceptibility to a run and the instability of the peg mechanism.</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Connector 27">
            <a:extLst>
              <a:ext uri="{FF2B5EF4-FFF2-40B4-BE49-F238E27FC236}">
                <a16:creationId xmlns:a16="http://schemas.microsoft.com/office/drawing/2014/main" id="{9CCDF0AC-377F-31CD-E100-A1C959A1678C}"/>
              </a:ext>
            </a:extLst>
          </p:cNvPr>
          <p:cNvCxnSpPr>
            <a:cxnSpLocks/>
          </p:cNvCxnSpPr>
          <p:nvPr/>
        </p:nvCxnSpPr>
        <p:spPr>
          <a:xfrm>
            <a:off x="482442" y="2121920"/>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6855F3A-D678-B412-61AA-23B446F6E825}"/>
              </a:ext>
            </a:extLst>
          </p:cNvPr>
          <p:cNvSpPr txBox="1"/>
          <p:nvPr/>
        </p:nvSpPr>
        <p:spPr>
          <a:xfrm>
            <a:off x="111760" y="2200957"/>
            <a:ext cx="3840480" cy="1323439"/>
          </a:xfrm>
          <a:prstGeom prst="rect">
            <a:avLst/>
          </a:prstGeom>
          <a:noFill/>
        </p:spPr>
        <p:txBody>
          <a:bodyPr wrap="square" rtlCol="0">
            <a:spAutoFit/>
          </a:bodyPr>
          <a:lstStyle/>
          <a:p>
            <a:pPr lvl="0" algn="ctr"/>
            <a:r>
              <a:rPr lang="en-US" sz="2000" b="1" dirty="0">
                <a:solidFill>
                  <a:srgbClr val="3B3D40"/>
                </a:solidFill>
              </a:rPr>
              <a:t>Impact of Withdrawals</a:t>
            </a:r>
          </a:p>
          <a:p>
            <a:pPr lvl="0" algn="ctr"/>
            <a:r>
              <a:rPr lang="en-US" sz="1200" b="1" dirty="0">
                <a:solidFill>
                  <a:srgbClr val="3B3D40"/>
                </a:solidFill>
              </a:rPr>
              <a:t>During May 8</a:t>
            </a:r>
            <a:r>
              <a:rPr lang="en-US" sz="1200" b="1" baseline="30000" dirty="0">
                <a:solidFill>
                  <a:srgbClr val="3B3D40"/>
                </a:solidFill>
              </a:rPr>
              <a:t>th</a:t>
            </a:r>
            <a:r>
              <a:rPr lang="en-US" sz="1200" b="1" dirty="0">
                <a:solidFill>
                  <a:srgbClr val="3B3D40"/>
                </a:solidFill>
              </a:rPr>
              <a:t> when Anchor was experiencing $2.7B of withdrawals, Terra was downplaying the significance of the sizable volume of outflowing capital by conflating volume of withdrawals with a proportion of all deposited wallets.</a:t>
            </a:r>
          </a:p>
        </p:txBody>
      </p:sp>
      <p:sp>
        <p:nvSpPr>
          <p:cNvPr id="54" name="TextBox 53">
            <a:extLst>
              <a:ext uri="{FF2B5EF4-FFF2-40B4-BE49-F238E27FC236}">
                <a16:creationId xmlns:a16="http://schemas.microsoft.com/office/drawing/2014/main" id="{A571AE23-B41D-2706-13C3-B3D5C6382B01}"/>
              </a:ext>
            </a:extLst>
          </p:cNvPr>
          <p:cNvSpPr txBox="1"/>
          <p:nvPr/>
        </p:nvSpPr>
        <p:spPr>
          <a:xfrm>
            <a:off x="8239760" y="2200957"/>
            <a:ext cx="3840480" cy="1508105"/>
          </a:xfrm>
          <a:prstGeom prst="rect">
            <a:avLst/>
          </a:prstGeom>
          <a:noFill/>
        </p:spPr>
        <p:txBody>
          <a:bodyPr wrap="square" rtlCol="0">
            <a:spAutoFit/>
          </a:bodyPr>
          <a:lstStyle/>
          <a:p>
            <a:pPr algn="ctr"/>
            <a:r>
              <a:rPr lang="en-US" sz="2000" b="1" dirty="0">
                <a:solidFill>
                  <a:srgbClr val="3B3D40"/>
                </a:solidFill>
              </a:rPr>
              <a:t>Stability of Peg Mechanism</a:t>
            </a:r>
          </a:p>
          <a:p>
            <a:pPr algn="ctr"/>
            <a:r>
              <a:rPr lang="en-US" sz="1200" b="1" dirty="0">
                <a:solidFill>
                  <a:srgbClr val="3B3D40"/>
                </a:solidFill>
              </a:rPr>
              <a:t>TFL has always been nebulous about the effectiveness of their peg stability mechanism. At times, Terra has lent the impression that their peg mechanism guarantees immediate stability, and at others that it takes time to recover. Though neither are really true as the stability of the system is predicated on underlying demand for Luna.</a:t>
            </a:r>
          </a:p>
        </p:txBody>
      </p:sp>
      <p:sp>
        <p:nvSpPr>
          <p:cNvPr id="55" name="TextBox 54">
            <a:extLst>
              <a:ext uri="{FF2B5EF4-FFF2-40B4-BE49-F238E27FC236}">
                <a16:creationId xmlns:a16="http://schemas.microsoft.com/office/drawing/2014/main" id="{A67DD3FC-35A2-C13F-59AA-53A1E2057069}"/>
              </a:ext>
            </a:extLst>
          </p:cNvPr>
          <p:cNvSpPr txBox="1"/>
          <p:nvPr/>
        </p:nvSpPr>
        <p:spPr>
          <a:xfrm>
            <a:off x="4175760" y="2200957"/>
            <a:ext cx="3840480" cy="1508105"/>
          </a:xfrm>
          <a:prstGeom prst="rect">
            <a:avLst/>
          </a:prstGeom>
          <a:noFill/>
        </p:spPr>
        <p:txBody>
          <a:bodyPr wrap="square" rtlCol="0">
            <a:spAutoFit/>
          </a:bodyPr>
          <a:lstStyle/>
          <a:p>
            <a:pPr lvl="0" algn="ctr"/>
            <a:r>
              <a:rPr lang="en-US" sz="2000" b="1" dirty="0">
                <a:solidFill>
                  <a:srgbClr val="3B3D40"/>
                </a:solidFill>
              </a:rPr>
              <a:t>Susceptibility to a Run</a:t>
            </a:r>
          </a:p>
          <a:p>
            <a:pPr lvl="0" algn="ctr"/>
            <a:r>
              <a:rPr lang="en-US" sz="1200" b="1" dirty="0">
                <a:solidFill>
                  <a:srgbClr val="3B3D40"/>
                </a:solidFill>
              </a:rPr>
              <a:t>Even during the initial stages of the </a:t>
            </a:r>
            <a:r>
              <a:rPr lang="en-US" sz="1200" b="1" dirty="0" err="1">
                <a:solidFill>
                  <a:srgbClr val="3B3D40"/>
                </a:solidFill>
              </a:rPr>
              <a:t>depeg</a:t>
            </a:r>
            <a:r>
              <a:rPr lang="en-US" sz="1200" b="1" dirty="0">
                <a:solidFill>
                  <a:srgbClr val="3B3D40"/>
                </a:solidFill>
              </a:rPr>
              <a:t> and crisis of confidence, Terra was officially tweeting that there was no death spiral despite several historical examples, empirical evidence that it was occurring to Terra, and the rapidly diverging peg necessitating the deployment of  LFG reserves.</a:t>
            </a:r>
          </a:p>
        </p:txBody>
      </p:sp>
      <p:cxnSp>
        <p:nvCxnSpPr>
          <p:cNvPr id="56" name="Straight Connector 55">
            <a:extLst>
              <a:ext uri="{FF2B5EF4-FFF2-40B4-BE49-F238E27FC236}">
                <a16:creationId xmlns:a16="http://schemas.microsoft.com/office/drawing/2014/main" id="{4F4FBCA1-B2C8-CC3C-0CED-D8CC58A922CA}"/>
              </a:ext>
            </a:extLst>
          </p:cNvPr>
          <p:cNvCxnSpPr>
            <a:cxnSpLocks/>
          </p:cNvCxnSpPr>
          <p:nvPr/>
        </p:nvCxnSpPr>
        <p:spPr>
          <a:xfrm>
            <a:off x="4064000" y="2201388"/>
            <a:ext cx="0" cy="4760104"/>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964276E-2BF4-E8EB-26D4-09702B11B421}"/>
              </a:ext>
            </a:extLst>
          </p:cNvPr>
          <p:cNvCxnSpPr>
            <a:cxnSpLocks/>
          </p:cNvCxnSpPr>
          <p:nvPr/>
        </p:nvCxnSpPr>
        <p:spPr>
          <a:xfrm>
            <a:off x="8128000" y="2201388"/>
            <a:ext cx="0" cy="4739556"/>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DD84AB58-9E80-276E-969B-2A1E75D8F16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1750" y="3896259"/>
            <a:ext cx="3740490" cy="2403513"/>
          </a:xfrm>
          <a:prstGeom prst="rect">
            <a:avLst/>
          </a:prstGeom>
        </p:spPr>
      </p:pic>
      <p:pic>
        <p:nvPicPr>
          <p:cNvPr id="12" name="Picture 11">
            <a:extLst>
              <a:ext uri="{FF2B5EF4-FFF2-40B4-BE49-F238E27FC236}">
                <a16:creationId xmlns:a16="http://schemas.microsoft.com/office/drawing/2014/main" id="{68CB6794-37BB-D2A4-72CE-392159F490AB}"/>
              </a:ext>
            </a:extLst>
          </p:cNvPr>
          <p:cNvPicPr>
            <a:picLocks noChangeAspect="1"/>
          </p:cNvPicPr>
          <p:nvPr/>
        </p:nvPicPr>
        <p:blipFill>
          <a:blip r:embed="rId4"/>
          <a:stretch>
            <a:fillRect/>
          </a:stretch>
        </p:blipFill>
        <p:spPr>
          <a:xfrm>
            <a:off x="4175760" y="3896260"/>
            <a:ext cx="3840480" cy="2403522"/>
          </a:xfrm>
          <a:prstGeom prst="rect">
            <a:avLst/>
          </a:prstGeom>
        </p:spPr>
      </p:pic>
      <p:pic>
        <p:nvPicPr>
          <p:cNvPr id="74" name="Picture 73">
            <a:extLst>
              <a:ext uri="{FF2B5EF4-FFF2-40B4-BE49-F238E27FC236}">
                <a16:creationId xmlns:a16="http://schemas.microsoft.com/office/drawing/2014/main" id="{61984143-DED2-C5CF-EF6B-DD0B5907208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354983" y="3896259"/>
            <a:ext cx="3610033" cy="2404872"/>
          </a:xfrm>
          <a:prstGeom prst="rect">
            <a:avLst/>
          </a:prstGeom>
        </p:spPr>
      </p:pic>
    </p:spTree>
    <p:extLst>
      <p:ext uri="{BB962C8B-B14F-4D97-AF65-F5344CB8AC3E}">
        <p14:creationId xmlns:p14="http://schemas.microsoft.com/office/powerpoint/2010/main" val="3434780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Terra’s assessments, whether genuinely held or not, were incorrect. These withdrawals were massive and mortal. Ultimately draining all of Anchor, UST’s primary source of demand, in just a few days.</a:t>
            </a:r>
          </a:p>
        </p:txBody>
      </p:sp>
      <p:sp>
        <p:nvSpPr>
          <p:cNvPr id="4" name="Text Placeholder 2">
            <a:extLst>
              <a:ext uri="{FF2B5EF4-FFF2-40B4-BE49-F238E27FC236}">
                <a16:creationId xmlns:a16="http://schemas.microsoft.com/office/drawing/2014/main" id="{694368CC-6777-B370-4812-2EC9E8ACFAC2}"/>
              </a:ext>
            </a:extLst>
          </p:cNvPr>
          <p:cNvSpPr txBox="1">
            <a:spLocks/>
          </p:cNvSpPr>
          <p:nvPr/>
        </p:nvSpPr>
        <p:spPr>
          <a:xfrm>
            <a:off x="482442" y="1672119"/>
            <a:ext cx="1122711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Anchor net outflows completely devastated demand and there was no alternative use for UST. As far as we’ve seen, even borrowed Terra was only ever used to deposit back into Anchor to mint more ANC reward tokens.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7934AE92-504C-5ED4-AAF5-C211B24C39E0}"/>
              </a:ext>
            </a:extLst>
          </p:cNvPr>
          <p:cNvCxnSpPr>
            <a:cxnSpLocks/>
          </p:cNvCxnSpPr>
          <p:nvPr/>
        </p:nvCxnSpPr>
        <p:spPr>
          <a:xfrm>
            <a:off x="482442" y="2121920"/>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8" name="Chart 17">
            <a:extLst>
              <a:ext uri="{FF2B5EF4-FFF2-40B4-BE49-F238E27FC236}">
                <a16:creationId xmlns:a16="http://schemas.microsoft.com/office/drawing/2014/main" id="{7989EFEA-78E4-344B-E9D4-D20220DD5D30}"/>
              </a:ext>
            </a:extLst>
          </p:cNvPr>
          <p:cNvGraphicFramePr/>
          <p:nvPr>
            <p:extLst>
              <p:ext uri="{D42A27DB-BD31-4B8C-83A1-F6EECF244321}">
                <p14:modId xmlns:p14="http://schemas.microsoft.com/office/powerpoint/2010/main" val="3828157273"/>
              </p:ext>
            </p:extLst>
          </p:nvPr>
        </p:nvGraphicFramePr>
        <p:xfrm>
          <a:off x="482441" y="2211255"/>
          <a:ext cx="11227115" cy="4394071"/>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18">
            <a:extLst>
              <a:ext uri="{FF2B5EF4-FFF2-40B4-BE49-F238E27FC236}">
                <a16:creationId xmlns:a16="http://schemas.microsoft.com/office/drawing/2014/main" id="{2CA8E93E-010D-803D-CA43-BC764C7CDB2C}"/>
              </a:ext>
            </a:extLst>
          </p:cNvPr>
          <p:cNvSpPr/>
          <p:nvPr/>
        </p:nvSpPr>
        <p:spPr>
          <a:xfrm>
            <a:off x="4234371" y="2215808"/>
            <a:ext cx="3723263" cy="378886"/>
          </a:xfrm>
          <a:prstGeom prst="rect">
            <a:avLst/>
          </a:prstGeom>
        </p:spPr>
        <p:txBody>
          <a:bodyPr wrap="none">
            <a:spAutoFit/>
          </a:bodyPr>
          <a:lstStyle/>
          <a:p>
            <a:pPr algn="ctr">
              <a:defRPr sz="1862" b="0" i="0" u="none" strike="noStrike" kern="1200" spc="0" baseline="0">
                <a:solidFill>
                  <a:srgbClr val="3B3D40"/>
                </a:solidFill>
                <a:latin typeface="+mn-lt"/>
                <a:ea typeface="+mn-ea"/>
                <a:cs typeface="+mn-cs"/>
              </a:defRPr>
            </a:pPr>
            <a:r>
              <a:rPr lang="en-US" dirty="0"/>
              <a:t>Anchor Daily Net Capital Flows (UST)</a:t>
            </a:r>
          </a:p>
        </p:txBody>
      </p:sp>
    </p:spTree>
    <p:extLst>
      <p:ext uri="{BB962C8B-B14F-4D97-AF65-F5344CB8AC3E}">
        <p14:creationId xmlns:p14="http://schemas.microsoft.com/office/powerpoint/2010/main" val="1542462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While the market might have been able to eventually absorb these outflows, LFG’s decision to remove liquidity from the Curve3+UST pool likely led to the the peg breaking before buyers could be found.</a:t>
            </a:r>
          </a:p>
        </p:txBody>
      </p:sp>
      <p:graphicFrame>
        <p:nvGraphicFramePr>
          <p:cNvPr id="4" name="Chart 3">
            <a:extLst>
              <a:ext uri="{FF2B5EF4-FFF2-40B4-BE49-F238E27FC236}">
                <a16:creationId xmlns:a16="http://schemas.microsoft.com/office/drawing/2014/main" id="{073F95A5-939B-3F7C-3F2E-37E63EEEB624}"/>
              </a:ext>
            </a:extLst>
          </p:cNvPr>
          <p:cNvGraphicFramePr/>
          <p:nvPr>
            <p:extLst>
              <p:ext uri="{D42A27DB-BD31-4B8C-83A1-F6EECF244321}">
                <p14:modId xmlns:p14="http://schemas.microsoft.com/office/powerpoint/2010/main" val="1061555776"/>
              </p:ext>
            </p:extLst>
          </p:nvPr>
        </p:nvGraphicFramePr>
        <p:xfrm>
          <a:off x="357812" y="2272788"/>
          <a:ext cx="11682611" cy="446162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2">
            <a:extLst>
              <a:ext uri="{FF2B5EF4-FFF2-40B4-BE49-F238E27FC236}">
                <a16:creationId xmlns:a16="http://schemas.microsoft.com/office/drawing/2014/main" id="{D6FA5968-DB85-DE64-6E6F-536714CDBCE4}"/>
              </a:ext>
            </a:extLst>
          </p:cNvPr>
          <p:cNvSpPr txBox="1">
            <a:spLocks/>
          </p:cNvSpPr>
          <p:nvPr/>
        </p:nvSpPr>
        <p:spPr>
          <a:xfrm>
            <a:off x="482442" y="1672119"/>
            <a:ext cx="1122711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During this market volatility, LFG constrained liquidity in the Curve3 pool. While the pool was able to sustain outflows for 40 hours, it eventually was overwhelmed causing the initial </a:t>
            </a:r>
            <a:r>
              <a:rPr lang="en-US" sz="1600" b="0" dirty="0" err="1">
                <a:latin typeface="Helvetica Neue" panose="02000503000000020004" pitchFamily="2" charset="0"/>
                <a:ea typeface="Helvetica Neue" panose="02000503000000020004" pitchFamily="2" charset="0"/>
                <a:cs typeface="Helvetica Neue" panose="02000503000000020004" pitchFamily="2" charset="0"/>
              </a:rPr>
              <a:t>depeg</a:t>
            </a:r>
            <a:r>
              <a:rPr lang="en-US" sz="1600" b="0" dirty="0">
                <a:latin typeface="Helvetica Neue" panose="02000503000000020004" pitchFamily="2" charset="0"/>
                <a:ea typeface="Helvetica Neue" panose="02000503000000020004" pitchFamily="2" charset="0"/>
                <a:cs typeface="Helvetica Neue" panose="02000503000000020004" pitchFamily="2" charset="0"/>
              </a:rPr>
              <a:t> of Terra on the Ethereum network.</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A4904F34-1C3C-4FEB-9EA6-9A48CBDC2B90}"/>
              </a:ext>
            </a:extLst>
          </p:cNvPr>
          <p:cNvCxnSpPr>
            <a:cxnSpLocks/>
          </p:cNvCxnSpPr>
          <p:nvPr/>
        </p:nvCxnSpPr>
        <p:spPr>
          <a:xfrm>
            <a:off x="482442" y="2121920"/>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02538F9-A094-0644-4F24-4C6BAB047A99}"/>
              </a:ext>
            </a:extLst>
          </p:cNvPr>
          <p:cNvSpPr/>
          <p:nvPr/>
        </p:nvSpPr>
        <p:spPr>
          <a:xfrm>
            <a:off x="2291025" y="2162481"/>
            <a:ext cx="2829239" cy="769441"/>
          </a:xfrm>
          <a:prstGeom prst="rect">
            <a:avLst/>
          </a:prstGeom>
        </p:spPr>
        <p:txBody>
          <a:bodyPr wrap="square">
            <a:spAutoFit/>
          </a:bodyPr>
          <a:lstStyle/>
          <a:p>
            <a:pPr marL="9525" lvl="0" algn="ctr"/>
            <a:r>
              <a:rPr lang="en-US" sz="1100" b="1" dirty="0">
                <a:solidFill>
                  <a:srgbClr val="3B3D40"/>
                </a:solidFill>
              </a:rPr>
              <a:t>5/7/2022 17:00 UTC</a:t>
            </a:r>
          </a:p>
          <a:p>
            <a:pPr marL="9525" lvl="0" algn="ctr"/>
            <a:r>
              <a:rPr lang="en-US" sz="1100" dirty="0">
                <a:solidFill>
                  <a:srgbClr val="3B3D40"/>
                </a:solidFill>
              </a:rPr>
              <a:t>LFG begins to drain $300M in liquidity, mostly Curve3 liquidity, out of the Curve3+UST Pool in preparation for the move to 4Pool.</a:t>
            </a:r>
          </a:p>
        </p:txBody>
      </p:sp>
      <p:cxnSp>
        <p:nvCxnSpPr>
          <p:cNvPr id="8" name="Straight Connector 7">
            <a:extLst>
              <a:ext uri="{FF2B5EF4-FFF2-40B4-BE49-F238E27FC236}">
                <a16:creationId xmlns:a16="http://schemas.microsoft.com/office/drawing/2014/main" id="{6362E981-5E79-636A-93DE-9F97AA5C6A77}"/>
              </a:ext>
            </a:extLst>
          </p:cNvPr>
          <p:cNvCxnSpPr>
            <a:cxnSpLocks/>
          </p:cNvCxnSpPr>
          <p:nvPr/>
        </p:nvCxnSpPr>
        <p:spPr>
          <a:xfrm>
            <a:off x="3705646" y="2936749"/>
            <a:ext cx="0" cy="3109050"/>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266AED7-8FF5-912F-D677-2CDC9BD6FCB9}"/>
              </a:ext>
            </a:extLst>
          </p:cNvPr>
          <p:cNvSpPr/>
          <p:nvPr/>
        </p:nvSpPr>
        <p:spPr>
          <a:xfrm>
            <a:off x="7975219" y="4026677"/>
            <a:ext cx="3281762" cy="1277273"/>
          </a:xfrm>
          <a:prstGeom prst="rect">
            <a:avLst/>
          </a:prstGeom>
        </p:spPr>
        <p:txBody>
          <a:bodyPr wrap="square">
            <a:spAutoFit/>
          </a:bodyPr>
          <a:lstStyle/>
          <a:p>
            <a:pPr marL="9525" lvl="0" algn="ctr"/>
            <a:r>
              <a:rPr lang="en-US" sz="1100" b="1" dirty="0">
                <a:solidFill>
                  <a:srgbClr val="3B3D40"/>
                </a:solidFill>
              </a:rPr>
              <a:t>5/11/2022 7:25 UTC</a:t>
            </a:r>
          </a:p>
          <a:p>
            <a:pPr marL="9525" lvl="0" algn="ctr"/>
            <a:r>
              <a:rPr lang="en-US" sz="1100" dirty="0">
                <a:solidFill>
                  <a:srgbClr val="3B3D40"/>
                </a:solidFill>
              </a:rPr>
              <a:t>In light of the sizable impermanent losses, a single large account removes their liquidity, followed by other large accounts over the following days.</a:t>
            </a:r>
          </a:p>
          <a:p>
            <a:pPr marL="9525" lvl="0" algn="ctr"/>
            <a:endParaRPr lang="en-US" sz="1100" dirty="0">
              <a:solidFill>
                <a:srgbClr val="3B3D40"/>
              </a:solidFill>
            </a:endParaRPr>
          </a:p>
          <a:p>
            <a:pPr marL="9525" lvl="0" algn="ctr"/>
            <a:r>
              <a:rPr lang="en-US" sz="1100" dirty="0">
                <a:solidFill>
                  <a:srgbClr val="3B3D40"/>
                </a:solidFill>
              </a:rPr>
              <a:t>TX:0x6cb387f4a9f8701ce531f9a390745ebd97201edf49c52039d40fced8cb177fb9</a:t>
            </a:r>
          </a:p>
        </p:txBody>
      </p:sp>
      <p:cxnSp>
        <p:nvCxnSpPr>
          <p:cNvPr id="16" name="Straight Arrow Connector 15">
            <a:extLst>
              <a:ext uri="{FF2B5EF4-FFF2-40B4-BE49-F238E27FC236}">
                <a16:creationId xmlns:a16="http://schemas.microsoft.com/office/drawing/2014/main" id="{3C9A43B0-C250-047C-F555-B1C80F991E40}"/>
              </a:ext>
            </a:extLst>
          </p:cNvPr>
          <p:cNvCxnSpPr>
            <a:cxnSpLocks/>
          </p:cNvCxnSpPr>
          <p:nvPr/>
        </p:nvCxnSpPr>
        <p:spPr>
          <a:xfrm flipH="1">
            <a:off x="7508834" y="4367201"/>
            <a:ext cx="548640" cy="0"/>
          </a:xfrm>
          <a:prstGeom prst="straightConnector1">
            <a:avLst/>
          </a:prstGeom>
          <a:ln w="28575">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26635A-6435-F023-EA48-6B539E0B08BA}"/>
              </a:ext>
            </a:extLst>
          </p:cNvPr>
          <p:cNvSpPr/>
          <p:nvPr/>
        </p:nvSpPr>
        <p:spPr>
          <a:xfrm>
            <a:off x="3651856" y="2901322"/>
            <a:ext cx="3754420" cy="1107996"/>
          </a:xfrm>
          <a:prstGeom prst="rect">
            <a:avLst/>
          </a:prstGeom>
        </p:spPr>
        <p:txBody>
          <a:bodyPr wrap="square">
            <a:spAutoFit/>
          </a:bodyPr>
          <a:lstStyle/>
          <a:p>
            <a:pPr marL="9525" lvl="0" algn="ctr"/>
            <a:r>
              <a:rPr lang="en-US" sz="1100" b="1" dirty="0">
                <a:solidFill>
                  <a:srgbClr val="3B3D40"/>
                </a:solidFill>
              </a:rPr>
              <a:t>5/9/2022 9:00 UTC</a:t>
            </a:r>
          </a:p>
          <a:p>
            <a:pPr marL="9525" lvl="0" algn="ctr"/>
            <a:r>
              <a:rPr lang="en-US" sz="1100" dirty="0">
                <a:solidFill>
                  <a:srgbClr val="3B3D40"/>
                </a:solidFill>
              </a:rPr>
              <a:t>Anchor outflows start to saturate the now significantly reduced liquidity of the Curve3+UST Pool. While the pool was able to sustain normal trading volumes for 40 hours, eventually demand overwhelmed the constrained liquidity causing the initial </a:t>
            </a:r>
            <a:r>
              <a:rPr lang="en-US" sz="1100" dirty="0" err="1">
                <a:solidFill>
                  <a:srgbClr val="3B3D40"/>
                </a:solidFill>
              </a:rPr>
              <a:t>depeg</a:t>
            </a:r>
            <a:r>
              <a:rPr lang="en-US" sz="1100" dirty="0">
                <a:solidFill>
                  <a:srgbClr val="3B3D40"/>
                </a:solidFill>
              </a:rPr>
              <a:t> of Terra.</a:t>
            </a:r>
          </a:p>
        </p:txBody>
      </p:sp>
      <p:cxnSp>
        <p:nvCxnSpPr>
          <p:cNvPr id="18" name="Straight Connector 17">
            <a:extLst>
              <a:ext uri="{FF2B5EF4-FFF2-40B4-BE49-F238E27FC236}">
                <a16:creationId xmlns:a16="http://schemas.microsoft.com/office/drawing/2014/main" id="{0F1C52B8-0AEA-4B19-8832-0909B41A0626}"/>
              </a:ext>
            </a:extLst>
          </p:cNvPr>
          <p:cNvCxnSpPr>
            <a:cxnSpLocks/>
          </p:cNvCxnSpPr>
          <p:nvPr/>
        </p:nvCxnSpPr>
        <p:spPr>
          <a:xfrm>
            <a:off x="5492732" y="4050543"/>
            <a:ext cx="0" cy="1995256"/>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E43BDCC-C9DF-95C3-B92E-507AA515AE22}"/>
              </a:ext>
            </a:extLst>
          </p:cNvPr>
          <p:cNvSpPr/>
          <p:nvPr/>
        </p:nvSpPr>
        <p:spPr>
          <a:xfrm>
            <a:off x="7827176" y="2805115"/>
            <a:ext cx="2826615" cy="938719"/>
          </a:xfrm>
          <a:prstGeom prst="rect">
            <a:avLst/>
          </a:prstGeom>
        </p:spPr>
        <p:txBody>
          <a:bodyPr wrap="square">
            <a:spAutoFit/>
          </a:bodyPr>
          <a:lstStyle/>
          <a:p>
            <a:pPr marL="9525" lvl="0" algn="ctr"/>
            <a:r>
              <a:rPr lang="en-US" sz="1100" b="1" dirty="0">
                <a:solidFill>
                  <a:srgbClr val="3B3D40"/>
                </a:solidFill>
              </a:rPr>
              <a:t>5/9/2022 - 5/11/2022</a:t>
            </a:r>
          </a:p>
          <a:p>
            <a:pPr marL="9525" lvl="0" algn="ctr"/>
            <a:r>
              <a:rPr lang="en-US" sz="1100" dirty="0">
                <a:solidFill>
                  <a:srgbClr val="3B3D40"/>
                </a:solidFill>
              </a:rPr>
              <a:t>Due to increased risks, volatility, and potential losses, liquidity providers begin to withdraw their capital further constraining the pool and destabilizing Terra.</a:t>
            </a:r>
          </a:p>
        </p:txBody>
      </p:sp>
      <p:cxnSp>
        <p:nvCxnSpPr>
          <p:cNvPr id="24" name="Straight Arrow Connector 23">
            <a:extLst>
              <a:ext uri="{FF2B5EF4-FFF2-40B4-BE49-F238E27FC236}">
                <a16:creationId xmlns:a16="http://schemas.microsoft.com/office/drawing/2014/main" id="{68C785C4-83D2-4081-82EC-51C3F8446BF4}"/>
              </a:ext>
            </a:extLst>
          </p:cNvPr>
          <p:cNvCxnSpPr>
            <a:cxnSpLocks/>
          </p:cNvCxnSpPr>
          <p:nvPr/>
        </p:nvCxnSpPr>
        <p:spPr>
          <a:xfrm flipH="1" flipV="1">
            <a:off x="6317231" y="4470149"/>
            <a:ext cx="524324" cy="707090"/>
          </a:xfrm>
          <a:prstGeom prst="straightConnector1">
            <a:avLst/>
          </a:prstGeom>
          <a:ln w="28575">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77CDF93-C8F4-4BEC-D0FB-65AEDB619BBA}"/>
              </a:ext>
            </a:extLst>
          </p:cNvPr>
          <p:cNvSpPr/>
          <p:nvPr/>
        </p:nvSpPr>
        <p:spPr>
          <a:xfrm>
            <a:off x="5096624" y="2119946"/>
            <a:ext cx="1998752" cy="338554"/>
          </a:xfrm>
          <a:prstGeom prst="rect">
            <a:avLst/>
          </a:prstGeom>
        </p:spPr>
        <p:txBody>
          <a:bodyPr wrap="none">
            <a:spAutoFit/>
          </a:bodyPr>
          <a:lstStyle/>
          <a:p>
            <a:pPr algn="ctr">
              <a:defRPr sz="1600" b="1" i="0" u="none" strike="noStrike" kern="1200" spc="0" baseline="0">
                <a:solidFill>
                  <a:srgbClr val="3B3D40"/>
                </a:solidFill>
                <a:latin typeface="+mn-lt"/>
                <a:ea typeface="+mn-ea"/>
                <a:cs typeface="+mn-cs"/>
              </a:defRPr>
            </a:pPr>
            <a:r>
              <a:rPr lang="en-US" b="1" dirty="0"/>
              <a:t>Curve3+UST Liquidity</a:t>
            </a:r>
          </a:p>
        </p:txBody>
      </p:sp>
      <p:sp>
        <p:nvSpPr>
          <p:cNvPr id="28" name="Rectangle 27">
            <a:extLst>
              <a:ext uri="{FF2B5EF4-FFF2-40B4-BE49-F238E27FC236}">
                <a16:creationId xmlns:a16="http://schemas.microsoft.com/office/drawing/2014/main" id="{3ED69FA8-94E6-3B41-BCA6-BD28A8EF5883}"/>
              </a:ext>
            </a:extLst>
          </p:cNvPr>
          <p:cNvSpPr/>
          <p:nvPr/>
        </p:nvSpPr>
        <p:spPr>
          <a:xfrm>
            <a:off x="5428248" y="5177239"/>
            <a:ext cx="2826615" cy="769441"/>
          </a:xfrm>
          <a:prstGeom prst="rect">
            <a:avLst/>
          </a:prstGeom>
        </p:spPr>
        <p:txBody>
          <a:bodyPr wrap="square">
            <a:spAutoFit/>
          </a:bodyPr>
          <a:lstStyle/>
          <a:p>
            <a:pPr marL="9525" lvl="0" algn="ctr"/>
            <a:r>
              <a:rPr lang="en-US" sz="1100" b="1" dirty="0">
                <a:solidFill>
                  <a:srgbClr val="3B3D40"/>
                </a:solidFill>
              </a:rPr>
              <a:t>5/9/2022 21:20 UTC</a:t>
            </a:r>
          </a:p>
          <a:p>
            <a:pPr marL="9525" lvl="0" algn="ctr"/>
            <a:r>
              <a:rPr lang="en-US" sz="1100" dirty="0">
                <a:solidFill>
                  <a:srgbClr val="3B3D40"/>
                </a:solidFill>
              </a:rPr>
              <a:t>LFG deploys its full BTC reserves to prop up the price causing Curve3 liquidity to temporarily increase</a:t>
            </a:r>
          </a:p>
        </p:txBody>
      </p:sp>
      <p:cxnSp>
        <p:nvCxnSpPr>
          <p:cNvPr id="32" name="Straight Arrow Connector 31">
            <a:extLst>
              <a:ext uri="{FF2B5EF4-FFF2-40B4-BE49-F238E27FC236}">
                <a16:creationId xmlns:a16="http://schemas.microsoft.com/office/drawing/2014/main" id="{BCC5BE79-B281-2423-F49E-DF96B2B8658E}"/>
              </a:ext>
            </a:extLst>
          </p:cNvPr>
          <p:cNvCxnSpPr>
            <a:cxnSpLocks/>
          </p:cNvCxnSpPr>
          <p:nvPr/>
        </p:nvCxnSpPr>
        <p:spPr>
          <a:xfrm flipH="1">
            <a:off x="7081873" y="3550774"/>
            <a:ext cx="842835" cy="609411"/>
          </a:xfrm>
          <a:prstGeom prst="straightConnector1">
            <a:avLst/>
          </a:prstGeom>
          <a:ln w="28575">
            <a:solidFill>
              <a:srgbClr val="3B3D4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255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on-chain data does not provide evidence of an attack on Curve either. From the chain data, most of the users of the Curve pool that day seemed to be consistent traders there.</a:t>
            </a:r>
          </a:p>
        </p:txBody>
      </p:sp>
      <p:cxnSp>
        <p:nvCxnSpPr>
          <p:cNvPr id="3" name="Straight Connector 2">
            <a:extLst>
              <a:ext uri="{FF2B5EF4-FFF2-40B4-BE49-F238E27FC236}">
                <a16:creationId xmlns:a16="http://schemas.microsoft.com/office/drawing/2014/main" id="{8943CC50-27E0-F3FC-DDEB-EE447CA6CA39}"/>
              </a:ext>
            </a:extLst>
          </p:cNvPr>
          <p:cNvCxnSpPr>
            <a:cxnSpLocks/>
          </p:cNvCxnSpPr>
          <p:nvPr/>
        </p:nvCxnSpPr>
        <p:spPr>
          <a:xfrm>
            <a:off x="6096000" y="2454630"/>
            <a:ext cx="0" cy="3741803"/>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521EEDC9-30A7-D15C-9DE1-9E555F8EC976}"/>
              </a:ext>
            </a:extLst>
          </p:cNvPr>
          <p:cNvSpPr txBox="1">
            <a:spLocks/>
          </p:cNvSpPr>
          <p:nvPr/>
        </p:nvSpPr>
        <p:spPr>
          <a:xfrm>
            <a:off x="192065" y="1692722"/>
            <a:ext cx="11664313" cy="2737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800" b="0" dirty="0">
                <a:cs typeface="Helvetica Neue" panose="02000503000000020004" pitchFamily="2" charset="0"/>
              </a:rPr>
              <a:t>Most accounts showed consistent trading activity and the one that didn’t actually moved to support the peg.</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3EFCAABA-7795-F22D-E4A5-1E32F60DB890}"/>
              </a:ext>
            </a:extLst>
          </p:cNvPr>
          <p:cNvCxnSpPr>
            <a:cxnSpLocks/>
          </p:cNvCxnSpPr>
          <p:nvPr/>
        </p:nvCxnSpPr>
        <p:spPr>
          <a:xfrm>
            <a:off x="192065" y="1966451"/>
            <a:ext cx="116643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Content Placeholder 5">
            <a:extLst>
              <a:ext uri="{FF2B5EF4-FFF2-40B4-BE49-F238E27FC236}">
                <a16:creationId xmlns:a16="http://schemas.microsoft.com/office/drawing/2014/main" id="{F2C6D657-E18E-B6EE-C064-57F7C2272714}"/>
              </a:ext>
            </a:extLst>
          </p:cNvPr>
          <p:cNvSpPr txBox="1">
            <a:spLocks/>
          </p:cNvSpPr>
          <p:nvPr/>
        </p:nvSpPr>
        <p:spPr>
          <a:xfrm>
            <a:off x="211477" y="5532674"/>
            <a:ext cx="5583640" cy="12121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The Curve 3 + UST Pool Seemed to Have Normal Activity:</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users moving large amounts of capital during May 9</a:t>
            </a:r>
            <a:r>
              <a:rPr lang="en-US" sz="1200" baseline="30000" dirty="0">
                <a:solidFill>
                  <a:srgbClr val="3B3D40"/>
                </a:solidFill>
              </a:rPr>
              <a:t>th</a:t>
            </a:r>
            <a:r>
              <a:rPr lang="en-US" sz="1200" dirty="0">
                <a:solidFill>
                  <a:srgbClr val="3B3D40"/>
                </a:solidFill>
              </a:rPr>
              <a:t> were also moving similar amounts of capital in both directions in the weeks and months leading up to the initial Terra </a:t>
            </a:r>
            <a:r>
              <a:rPr lang="en-US" sz="1200" dirty="0" err="1">
                <a:solidFill>
                  <a:srgbClr val="3B3D40"/>
                </a:solidFill>
              </a:rPr>
              <a:t>depeg</a:t>
            </a:r>
            <a:r>
              <a:rPr lang="en-US" sz="1200" dirty="0">
                <a:solidFill>
                  <a:srgbClr val="3B3D40"/>
                </a:solidFill>
              </a:rPr>
              <a:t>. Our hypothesis is that these users simply continued business as usual, perhaps through automation, without realizing that the curve 3pool + UST had experienced a liquidity drain as LFG moved the capital to the 4pool.</a:t>
            </a:r>
          </a:p>
          <a:p>
            <a:pPr marL="227013" lvl="0" indent="0">
              <a:lnSpc>
                <a:spcPct val="100000"/>
              </a:lnSpc>
              <a:spcBef>
                <a:spcPts val="0"/>
              </a:spcBef>
              <a:buNone/>
            </a:pPr>
            <a:endParaRPr lang="en-US" sz="1600" b="1" dirty="0">
              <a:solidFill>
                <a:srgbClr val="3B3D40"/>
              </a:solidFill>
            </a:endParaRPr>
          </a:p>
        </p:txBody>
      </p:sp>
      <p:sp>
        <p:nvSpPr>
          <p:cNvPr id="9" name="Content Placeholder 5">
            <a:extLst>
              <a:ext uri="{FF2B5EF4-FFF2-40B4-BE49-F238E27FC236}">
                <a16:creationId xmlns:a16="http://schemas.microsoft.com/office/drawing/2014/main" id="{B174B6F8-51BA-4C22-818E-926739B7D8FD}"/>
              </a:ext>
            </a:extLst>
          </p:cNvPr>
          <p:cNvSpPr txBox="1">
            <a:spLocks/>
          </p:cNvSpPr>
          <p:nvPr/>
        </p:nvSpPr>
        <p:spPr>
          <a:xfrm>
            <a:off x="6298830" y="5532674"/>
            <a:ext cx="5779745" cy="1212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The Only Anomalous User Actually Attempted to Secure the Peg:</a:t>
            </a:r>
            <a:r>
              <a:rPr lang="en-US" sz="1600" dirty="0">
                <a:solidFill>
                  <a:srgbClr val="3B3D40"/>
                </a:solidFill>
              </a:rPr>
              <a:t> </a:t>
            </a:r>
          </a:p>
          <a:p>
            <a:pPr marL="227013" indent="0">
              <a:lnSpc>
                <a:spcPct val="100000"/>
              </a:lnSpc>
              <a:spcBef>
                <a:spcPts val="0"/>
              </a:spcBef>
              <a:buNone/>
            </a:pPr>
            <a:r>
              <a:rPr lang="en-US" sz="1200" dirty="0">
                <a:solidFill>
                  <a:srgbClr val="3B3D40"/>
                </a:solidFill>
              </a:rPr>
              <a:t>Address 0x59964a45f2efbb001859ab57e3e4cdcfb7f3d2c0 seems to be the only anomalous address, appearing for the first time that day and trading hundreds of millions of dollars. However, they acted to support the peg by buying UST and transferring it to Terra to exchange for Luna. This user, or more likely bot, seems to just be taking advantage of the arbitrage opportunity when Terra broke the peg.</a:t>
            </a:r>
          </a:p>
        </p:txBody>
      </p:sp>
      <p:graphicFrame>
        <p:nvGraphicFramePr>
          <p:cNvPr id="12" name="Table 11">
            <a:extLst>
              <a:ext uri="{FF2B5EF4-FFF2-40B4-BE49-F238E27FC236}">
                <a16:creationId xmlns:a16="http://schemas.microsoft.com/office/drawing/2014/main" id="{CD0E2205-A4A8-27CC-1BA2-1E3E43014BA8}"/>
              </a:ext>
            </a:extLst>
          </p:cNvPr>
          <p:cNvGraphicFramePr>
            <a:graphicFrameLocks noGrp="1"/>
          </p:cNvGraphicFramePr>
          <p:nvPr>
            <p:extLst>
              <p:ext uri="{D42A27DB-BD31-4B8C-83A1-F6EECF244321}">
                <p14:modId xmlns:p14="http://schemas.microsoft.com/office/powerpoint/2010/main" val="2692654987"/>
              </p:ext>
            </p:extLst>
          </p:nvPr>
        </p:nvGraphicFramePr>
        <p:xfrm>
          <a:off x="295844" y="2429414"/>
          <a:ext cx="5583638" cy="2982126"/>
        </p:xfrm>
        <a:graphic>
          <a:graphicData uri="http://schemas.openxmlformats.org/drawingml/2006/table">
            <a:tbl>
              <a:tblPr/>
              <a:tblGrid>
                <a:gridCol w="518901">
                  <a:extLst>
                    <a:ext uri="{9D8B030D-6E8A-4147-A177-3AD203B41FA5}">
                      <a16:colId xmlns:a16="http://schemas.microsoft.com/office/drawing/2014/main" val="3721154227"/>
                    </a:ext>
                  </a:extLst>
                </a:gridCol>
                <a:gridCol w="1773330">
                  <a:extLst>
                    <a:ext uri="{9D8B030D-6E8A-4147-A177-3AD203B41FA5}">
                      <a16:colId xmlns:a16="http://schemas.microsoft.com/office/drawing/2014/main" val="1482670411"/>
                    </a:ext>
                  </a:extLst>
                </a:gridCol>
                <a:gridCol w="1773330">
                  <a:extLst>
                    <a:ext uri="{9D8B030D-6E8A-4147-A177-3AD203B41FA5}">
                      <a16:colId xmlns:a16="http://schemas.microsoft.com/office/drawing/2014/main" val="2926620994"/>
                    </a:ext>
                  </a:extLst>
                </a:gridCol>
                <a:gridCol w="550807">
                  <a:extLst>
                    <a:ext uri="{9D8B030D-6E8A-4147-A177-3AD203B41FA5}">
                      <a16:colId xmlns:a16="http://schemas.microsoft.com/office/drawing/2014/main" val="564563226"/>
                    </a:ext>
                  </a:extLst>
                </a:gridCol>
                <a:gridCol w="967270">
                  <a:extLst>
                    <a:ext uri="{9D8B030D-6E8A-4147-A177-3AD203B41FA5}">
                      <a16:colId xmlns:a16="http://schemas.microsoft.com/office/drawing/2014/main" val="962277097"/>
                    </a:ext>
                  </a:extLst>
                </a:gridCol>
              </a:tblGrid>
              <a:tr h="168390">
                <a:tc>
                  <a:txBody>
                    <a:bodyPr/>
                    <a:lstStyle/>
                    <a:p>
                      <a:pPr algn="ctr" fontAlgn="b"/>
                      <a:r>
                        <a:rPr lang="en-US" sz="800" b="1" i="0" u="none" strike="noStrike" dirty="0" err="1">
                          <a:solidFill>
                            <a:schemeClr val="bg1"/>
                          </a:solidFill>
                          <a:effectLst/>
                          <a:latin typeface="Calibri" panose="020F0502020204030204" pitchFamily="34" charset="0"/>
                        </a:rPr>
                        <a:t>DateTime</a:t>
                      </a:r>
                      <a:endParaRPr lang="en-US" sz="800" b="1" i="0" u="none" strike="noStrike" dirty="0">
                        <a:solidFill>
                          <a:schemeClr val="bg1"/>
                        </a:solidFill>
                        <a:effectLst/>
                        <a:latin typeface="Calibri" panose="020F0502020204030204" pitchFamily="34" charset="0"/>
                      </a:endParaRPr>
                    </a:p>
                  </a:txBody>
                  <a:tcPr marL="6330" marR="6330" marT="6330" marB="0" anchor="ctr">
                    <a:lnL>
                      <a:noFill/>
                    </a:lnL>
                    <a:lnR>
                      <a:noFill/>
                    </a:lnR>
                    <a:lnT>
                      <a:noFill/>
                    </a:lnT>
                    <a:lnB>
                      <a:noFill/>
                    </a:lnB>
                    <a:solidFill>
                      <a:schemeClr val="accent2"/>
                    </a:solidFill>
                  </a:tcPr>
                </a:tc>
                <a:tc>
                  <a:txBody>
                    <a:bodyPr/>
                    <a:lstStyle/>
                    <a:p>
                      <a:pPr algn="ctr" fontAlgn="b"/>
                      <a:r>
                        <a:rPr lang="en-US" sz="800" b="1" i="0" u="none" strike="noStrike" dirty="0">
                          <a:solidFill>
                            <a:schemeClr val="bg1"/>
                          </a:solidFill>
                          <a:effectLst/>
                          <a:latin typeface="Calibri" panose="020F0502020204030204" pitchFamily="34" charset="0"/>
                        </a:rPr>
                        <a:t>From</a:t>
                      </a:r>
                    </a:p>
                  </a:txBody>
                  <a:tcPr marL="6330" marR="6330" marT="6330" marB="0" anchor="ctr">
                    <a:lnL>
                      <a:noFill/>
                    </a:lnL>
                    <a:lnR>
                      <a:noFill/>
                    </a:lnR>
                    <a:lnT>
                      <a:noFill/>
                    </a:lnT>
                    <a:lnB>
                      <a:noFill/>
                    </a:lnB>
                    <a:solidFill>
                      <a:schemeClr val="accent2"/>
                    </a:solidFill>
                  </a:tcPr>
                </a:tc>
                <a:tc>
                  <a:txBody>
                    <a:bodyPr/>
                    <a:lstStyle/>
                    <a:p>
                      <a:pPr algn="ctr" fontAlgn="b"/>
                      <a:r>
                        <a:rPr lang="en-US" sz="800" b="1" i="0" u="none" strike="noStrike" dirty="0">
                          <a:solidFill>
                            <a:schemeClr val="bg1"/>
                          </a:solidFill>
                          <a:effectLst/>
                          <a:latin typeface="Calibri" panose="020F0502020204030204" pitchFamily="34" charset="0"/>
                        </a:rPr>
                        <a:t>To</a:t>
                      </a:r>
                    </a:p>
                  </a:txBody>
                  <a:tcPr marL="6330" marR="6330" marT="6330" marB="0" anchor="ctr">
                    <a:lnL>
                      <a:noFill/>
                    </a:lnL>
                    <a:lnR>
                      <a:noFill/>
                    </a:lnR>
                    <a:lnT>
                      <a:noFill/>
                    </a:lnT>
                    <a:lnB>
                      <a:noFill/>
                    </a:lnB>
                    <a:solidFill>
                      <a:schemeClr val="accent2"/>
                    </a:solidFill>
                  </a:tcPr>
                </a:tc>
                <a:tc>
                  <a:txBody>
                    <a:bodyPr/>
                    <a:lstStyle/>
                    <a:p>
                      <a:pPr algn="ctr" fontAlgn="b"/>
                      <a:r>
                        <a:rPr lang="en-US" sz="800" b="1" i="0" u="none" strike="noStrike" dirty="0">
                          <a:solidFill>
                            <a:schemeClr val="bg1"/>
                          </a:solidFill>
                          <a:effectLst/>
                          <a:latin typeface="Calibri" panose="020F0502020204030204" pitchFamily="34" charset="0"/>
                        </a:rPr>
                        <a:t>Quantity</a:t>
                      </a:r>
                    </a:p>
                  </a:txBody>
                  <a:tcPr marL="6330" marR="6330" marT="6330" marB="0" anchor="ctr">
                    <a:lnL>
                      <a:noFill/>
                    </a:lnL>
                    <a:lnR>
                      <a:noFill/>
                    </a:lnR>
                    <a:lnT>
                      <a:noFill/>
                    </a:lnT>
                    <a:lnB>
                      <a:noFill/>
                    </a:lnB>
                    <a:solidFill>
                      <a:schemeClr val="accent2"/>
                    </a:solidFill>
                  </a:tcPr>
                </a:tc>
                <a:tc>
                  <a:txBody>
                    <a:bodyPr/>
                    <a:lstStyle/>
                    <a:p>
                      <a:pPr algn="ctr" fontAlgn="b"/>
                      <a:r>
                        <a:rPr lang="en-US" sz="800" b="1" i="0" u="none" strike="noStrike" dirty="0">
                          <a:solidFill>
                            <a:schemeClr val="bg1"/>
                          </a:solidFill>
                          <a:effectLst/>
                          <a:latin typeface="Calibri" panose="020F0502020204030204" pitchFamily="34" charset="0"/>
                        </a:rPr>
                        <a:t>Method</a:t>
                      </a:r>
                    </a:p>
                  </a:txBody>
                  <a:tcPr marL="6330" marR="6330" marT="6330" marB="0" anchor="ctr">
                    <a:lnL>
                      <a:noFill/>
                    </a:lnL>
                    <a:lnR>
                      <a:noFill/>
                    </a:lnR>
                    <a:lnT>
                      <a:noFill/>
                    </a:lnT>
                    <a:lnB>
                      <a:noFill/>
                    </a:lnB>
                    <a:solidFill>
                      <a:schemeClr val="accent2"/>
                    </a:solidFill>
                  </a:tcPr>
                </a:tc>
                <a:extLst>
                  <a:ext uri="{0D108BD9-81ED-4DB2-BD59-A6C34878D82A}">
                    <a16:rowId xmlns:a16="http://schemas.microsoft.com/office/drawing/2014/main" val="3250679946"/>
                  </a:ext>
                </a:extLst>
              </a:tr>
              <a:tr h="117239">
                <a:tc>
                  <a:txBody>
                    <a:bodyPr/>
                    <a:lstStyle/>
                    <a:p>
                      <a:pPr algn="r" fontAlgn="b"/>
                      <a:r>
                        <a:rPr lang="en" sz="600" b="0" i="0" u="none" strike="noStrike">
                          <a:solidFill>
                            <a:srgbClr val="000000"/>
                          </a:solidFill>
                          <a:effectLst/>
                          <a:latin typeface="Calibri" panose="020F0502020204030204" pitchFamily="34" charset="0"/>
                        </a:rPr>
                        <a:t>5/9/22 16:18</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dirty="0">
                          <a:solidFill>
                            <a:srgbClr val="000000"/>
                          </a:solidFill>
                          <a:effectLst/>
                          <a:latin typeface="Calibri" panose="020F0502020204030204" pitchFamily="34" charset="0"/>
                        </a:rPr>
                        <a:t>72,605,457.55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err="1">
                          <a:solidFill>
                            <a:srgbClr val="000000"/>
                          </a:solidFill>
                          <a:effectLst/>
                          <a:latin typeface="Calibri" panose="020F0502020204030204" pitchFamily="34" charset="0"/>
                        </a:rPr>
                        <a:t>Remove_liquidity_one_coin</a:t>
                      </a:r>
                      <a:endParaRPr lang="en-US" sz="600" b="0" i="0" u="none" strike="noStrike" dirty="0">
                        <a:solidFill>
                          <a:srgbClr val="000000"/>
                        </a:solidFill>
                        <a:effectLst/>
                        <a:latin typeface="Calibri" panose="020F0502020204030204" pitchFamily="34" charset="0"/>
                      </a:endParaRP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3358190271"/>
                  </a:ext>
                </a:extLst>
              </a:tr>
              <a:tr h="117239">
                <a:tc>
                  <a:txBody>
                    <a:bodyPr/>
                    <a:lstStyle/>
                    <a:p>
                      <a:pPr algn="r" fontAlgn="b"/>
                      <a:r>
                        <a:rPr lang="en" sz="600" b="0" i="0" u="none" strike="noStrike">
                          <a:solidFill>
                            <a:srgbClr val="000000"/>
                          </a:solidFill>
                          <a:effectLst/>
                          <a:latin typeface="Calibri" panose="020F0502020204030204" pitchFamily="34" charset="0"/>
                        </a:rPr>
                        <a:t>5/9/22 16:18</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72,605,457.55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err="1">
                          <a:solidFill>
                            <a:srgbClr val="000000"/>
                          </a:solidFill>
                          <a:effectLst/>
                          <a:latin typeface="Calibri" panose="020F0502020204030204" pitchFamily="34" charset="0"/>
                        </a:rPr>
                        <a:t>Remove_liquidity_one_coin</a:t>
                      </a:r>
                      <a:endParaRPr lang="en-US" sz="600" b="0" i="0" u="none" strike="noStrike" dirty="0">
                        <a:solidFill>
                          <a:srgbClr val="000000"/>
                        </a:solidFill>
                        <a:effectLst/>
                        <a:latin typeface="Calibri" panose="020F0502020204030204" pitchFamily="34" charset="0"/>
                      </a:endParaRP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3531135160"/>
                  </a:ext>
                </a:extLst>
              </a:tr>
              <a:tr h="117239">
                <a:tc>
                  <a:txBody>
                    <a:bodyPr/>
                    <a:lstStyle/>
                    <a:p>
                      <a:pPr algn="r" fontAlgn="b"/>
                      <a:r>
                        <a:rPr lang="en" sz="600" b="0" i="0" u="none" strike="noStrike">
                          <a:solidFill>
                            <a:srgbClr val="000000"/>
                          </a:solidFill>
                          <a:effectLst/>
                          <a:latin typeface="Calibri" panose="020F0502020204030204" pitchFamily="34" charset="0"/>
                        </a:rPr>
                        <a:t>5/9/22 16:15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67,594,138.20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err="1">
                          <a:solidFill>
                            <a:srgbClr val="000000"/>
                          </a:solidFill>
                          <a:effectLst/>
                          <a:latin typeface="Calibri" panose="020F0502020204030204" pitchFamily="34" charset="0"/>
                        </a:rPr>
                        <a:t>Add_liquidity</a:t>
                      </a:r>
                      <a:endParaRPr lang="en-US" sz="600" b="0" i="0" u="none" strike="noStrike" dirty="0">
                        <a:solidFill>
                          <a:srgbClr val="000000"/>
                        </a:solidFill>
                        <a:effectLst/>
                        <a:latin typeface="Calibri" panose="020F0502020204030204" pitchFamily="34" charset="0"/>
                      </a:endParaRP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075102481"/>
                  </a:ext>
                </a:extLst>
              </a:tr>
              <a:tr h="117239">
                <a:tc>
                  <a:txBody>
                    <a:bodyPr/>
                    <a:lstStyle/>
                    <a:p>
                      <a:pPr algn="r" fontAlgn="b"/>
                      <a:r>
                        <a:rPr lang="en" sz="600" b="0" i="0" u="none" strike="noStrike">
                          <a:solidFill>
                            <a:srgbClr val="000000"/>
                          </a:solidFill>
                          <a:effectLst/>
                          <a:latin typeface="Calibri" panose="020F0502020204030204" pitchFamily="34" charset="0"/>
                        </a:rPr>
                        <a:t>5/8/22 14:40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59,892,383.93</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628982513"/>
                  </a:ext>
                </a:extLst>
              </a:tr>
              <a:tr h="117239">
                <a:tc>
                  <a:txBody>
                    <a:bodyPr/>
                    <a:lstStyle/>
                    <a:p>
                      <a:pPr algn="r" fontAlgn="b"/>
                      <a:r>
                        <a:rPr lang="en" sz="600" b="0" i="0" u="none" strike="noStrike">
                          <a:solidFill>
                            <a:srgbClr val="000000"/>
                          </a:solidFill>
                          <a:effectLst/>
                          <a:latin typeface="Calibri" panose="020F0502020204030204" pitchFamily="34" charset="0"/>
                        </a:rPr>
                        <a:t>5/8/22 14:40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59,892,383.93</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577881877"/>
                  </a:ext>
                </a:extLst>
              </a:tr>
              <a:tr h="117239">
                <a:tc>
                  <a:txBody>
                    <a:bodyPr/>
                    <a:lstStyle/>
                    <a:p>
                      <a:pPr algn="r" fontAlgn="b"/>
                      <a:r>
                        <a:rPr lang="en" sz="600" b="0" i="0" u="none" strike="noStrike">
                          <a:solidFill>
                            <a:srgbClr val="000000"/>
                          </a:solidFill>
                          <a:effectLst/>
                          <a:latin typeface="Calibri" panose="020F0502020204030204" pitchFamily="34" charset="0"/>
                        </a:rPr>
                        <a:t>5/8/22 14:40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59,892,383.93</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536299181"/>
                  </a:ext>
                </a:extLst>
              </a:tr>
              <a:tr h="117239">
                <a:tc>
                  <a:txBody>
                    <a:bodyPr/>
                    <a:lstStyle/>
                    <a:p>
                      <a:pPr algn="r" fontAlgn="b"/>
                      <a:r>
                        <a:rPr lang="en" sz="600" b="0" i="0" u="none" strike="noStrike" dirty="0">
                          <a:solidFill>
                            <a:srgbClr val="000000"/>
                          </a:solidFill>
                          <a:effectLst/>
                          <a:latin typeface="Calibri" panose="020F0502020204030204" pitchFamily="34" charset="0"/>
                        </a:rPr>
                        <a:t>5/8/22 14:50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59,819,351.77</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418224182"/>
                  </a:ext>
                </a:extLst>
              </a:tr>
              <a:tr h="117239">
                <a:tc>
                  <a:txBody>
                    <a:bodyPr/>
                    <a:lstStyle/>
                    <a:p>
                      <a:pPr algn="r" fontAlgn="b"/>
                      <a:r>
                        <a:rPr lang="en" sz="600" b="0" i="0" u="none" strike="noStrike">
                          <a:solidFill>
                            <a:srgbClr val="000000"/>
                          </a:solidFill>
                          <a:effectLst/>
                          <a:latin typeface="Calibri" panose="020F0502020204030204" pitchFamily="34" charset="0"/>
                        </a:rPr>
                        <a:t>5/8/22 14:51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59,819,351.77</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073784654"/>
                  </a:ext>
                </a:extLst>
              </a:tr>
              <a:tr h="117239">
                <a:tc>
                  <a:txBody>
                    <a:bodyPr/>
                    <a:lstStyle/>
                    <a:p>
                      <a:pPr algn="r" fontAlgn="b"/>
                      <a:r>
                        <a:rPr lang="en" sz="600" b="0" i="0" u="none" strike="noStrike">
                          <a:solidFill>
                            <a:srgbClr val="000000"/>
                          </a:solidFill>
                          <a:effectLst/>
                          <a:latin typeface="Calibri" panose="020F0502020204030204" pitchFamily="34" charset="0"/>
                        </a:rPr>
                        <a:t>5/8/22 14:51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59,819,351.77</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293898930"/>
                  </a:ext>
                </a:extLst>
              </a:tr>
              <a:tr h="117239">
                <a:tc>
                  <a:txBody>
                    <a:bodyPr/>
                    <a:lstStyle/>
                    <a:p>
                      <a:pPr algn="r" fontAlgn="b"/>
                      <a:r>
                        <a:rPr lang="en" sz="600" b="0" i="0" u="none" strike="noStrike" dirty="0">
                          <a:solidFill>
                            <a:srgbClr val="000000"/>
                          </a:solidFill>
                          <a:effectLst/>
                          <a:latin typeface="Calibri" panose="020F0502020204030204" pitchFamily="34" charset="0"/>
                        </a:rPr>
                        <a:t>5/8/22 14:59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59,769,596.09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3715256035"/>
                  </a:ext>
                </a:extLst>
              </a:tr>
              <a:tr h="117239">
                <a:tc>
                  <a:txBody>
                    <a:bodyPr/>
                    <a:lstStyle/>
                    <a:p>
                      <a:pPr algn="r" fontAlgn="b"/>
                      <a:r>
                        <a:rPr lang="en" sz="600" b="0" i="0" u="none" strike="noStrike">
                          <a:solidFill>
                            <a:srgbClr val="000000"/>
                          </a:solidFill>
                          <a:effectLst/>
                          <a:latin typeface="Calibri" panose="020F0502020204030204" pitchFamily="34" charset="0"/>
                        </a:rPr>
                        <a:t>5/8/22 15:00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59,769,596.09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179850497"/>
                  </a:ext>
                </a:extLst>
              </a:tr>
              <a:tr h="117239">
                <a:tc>
                  <a:txBody>
                    <a:bodyPr/>
                    <a:lstStyle/>
                    <a:p>
                      <a:pPr algn="r" fontAlgn="b"/>
                      <a:r>
                        <a:rPr lang="en" sz="600" b="0" i="0" u="none" strike="noStrike">
                          <a:solidFill>
                            <a:srgbClr val="000000"/>
                          </a:solidFill>
                          <a:effectLst/>
                          <a:latin typeface="Calibri" panose="020F0502020204030204" pitchFamily="34" charset="0"/>
                        </a:rPr>
                        <a:t>5/8/22 15:00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59,769,596.09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3792658935"/>
                  </a:ext>
                </a:extLst>
              </a:tr>
              <a:tr h="117239">
                <a:tc>
                  <a:txBody>
                    <a:bodyPr/>
                    <a:lstStyle/>
                    <a:p>
                      <a:pPr algn="r" fontAlgn="b"/>
                      <a:r>
                        <a:rPr lang="en" sz="600" b="0" i="0" u="none" strike="noStrike">
                          <a:solidFill>
                            <a:srgbClr val="000000"/>
                          </a:solidFill>
                          <a:effectLst/>
                          <a:latin typeface="Calibri" panose="020F0502020204030204" pitchFamily="34" charset="0"/>
                        </a:rPr>
                        <a:t>5/8/22 3:16</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42,245,914.38</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484585217"/>
                  </a:ext>
                </a:extLst>
              </a:tr>
              <a:tr h="117239">
                <a:tc>
                  <a:txBody>
                    <a:bodyPr/>
                    <a:lstStyle/>
                    <a:p>
                      <a:pPr algn="r" fontAlgn="b"/>
                      <a:r>
                        <a:rPr lang="en" sz="600" b="0" i="0" u="none" strike="noStrike">
                          <a:solidFill>
                            <a:srgbClr val="000000"/>
                          </a:solidFill>
                          <a:effectLst/>
                          <a:latin typeface="Calibri" panose="020F0502020204030204" pitchFamily="34" charset="0"/>
                        </a:rPr>
                        <a:t>5/8/22 3:16</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42,245,914.38</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915360427"/>
                  </a:ext>
                </a:extLst>
              </a:tr>
              <a:tr h="117239">
                <a:tc>
                  <a:txBody>
                    <a:bodyPr/>
                    <a:lstStyle/>
                    <a:p>
                      <a:pPr algn="r" fontAlgn="b"/>
                      <a:r>
                        <a:rPr lang="en" sz="600" b="0" i="0" u="none" strike="noStrike">
                          <a:solidFill>
                            <a:srgbClr val="000000"/>
                          </a:solidFill>
                          <a:effectLst/>
                          <a:latin typeface="Calibri" panose="020F0502020204030204" pitchFamily="34" charset="0"/>
                        </a:rPr>
                        <a:t>5/8/22 3:11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0x7182a1b9cf88e87b83e936d3553c91f9e7bebdd7</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42,051,833.99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201274583"/>
                  </a:ext>
                </a:extLst>
              </a:tr>
              <a:tr h="117239">
                <a:tc>
                  <a:txBody>
                    <a:bodyPr/>
                    <a:lstStyle/>
                    <a:p>
                      <a:pPr algn="r" fontAlgn="b"/>
                      <a:r>
                        <a:rPr lang="en" sz="600" b="0" i="0" u="none" strike="noStrike">
                          <a:solidFill>
                            <a:srgbClr val="000000"/>
                          </a:solidFill>
                          <a:effectLst/>
                          <a:latin typeface="Calibri" panose="020F0502020204030204" pitchFamily="34" charset="0"/>
                        </a:rPr>
                        <a:t>5/8/22 3:11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42,051,833.99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229200355"/>
                  </a:ext>
                </a:extLst>
              </a:tr>
              <a:tr h="117239">
                <a:tc>
                  <a:txBody>
                    <a:bodyPr/>
                    <a:lstStyle/>
                    <a:p>
                      <a:pPr algn="r" fontAlgn="b"/>
                      <a:r>
                        <a:rPr lang="en" sz="600" b="0" i="0" u="none" strike="noStrike">
                          <a:solidFill>
                            <a:srgbClr val="000000"/>
                          </a:solidFill>
                          <a:effectLst/>
                          <a:latin typeface="Calibri" panose="020F0502020204030204" pitchFamily="34" charset="0"/>
                        </a:rPr>
                        <a:t>5/9/22 1:31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39,909,196.60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504707859"/>
                  </a:ext>
                </a:extLst>
              </a:tr>
              <a:tr h="117239">
                <a:tc>
                  <a:txBody>
                    <a:bodyPr/>
                    <a:lstStyle/>
                    <a:p>
                      <a:pPr algn="r" fontAlgn="b"/>
                      <a:r>
                        <a:rPr lang="en" sz="600" b="0" i="0" u="none" strike="noStrike">
                          <a:solidFill>
                            <a:srgbClr val="000000"/>
                          </a:solidFill>
                          <a:effectLst/>
                          <a:latin typeface="Calibri" panose="020F0502020204030204" pitchFamily="34" charset="0"/>
                        </a:rPr>
                        <a:t>5/9/22 1:31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39,909,196.60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093076369"/>
                  </a:ext>
                </a:extLst>
              </a:tr>
              <a:tr h="117239">
                <a:tc>
                  <a:txBody>
                    <a:bodyPr/>
                    <a:lstStyle/>
                    <a:p>
                      <a:pPr algn="r" fontAlgn="b"/>
                      <a:r>
                        <a:rPr lang="en" sz="600" b="0" i="0" u="none" strike="noStrike">
                          <a:solidFill>
                            <a:srgbClr val="000000"/>
                          </a:solidFill>
                          <a:effectLst/>
                          <a:latin typeface="Calibri" panose="020F0502020204030204" pitchFamily="34" charset="0"/>
                        </a:rPr>
                        <a:t>5/8/22 3:01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22,255,391.23</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137429175"/>
                  </a:ext>
                </a:extLst>
              </a:tr>
              <a:tr h="117239">
                <a:tc>
                  <a:txBody>
                    <a:bodyPr/>
                    <a:lstStyle/>
                    <a:p>
                      <a:pPr algn="r" fontAlgn="b"/>
                      <a:r>
                        <a:rPr lang="en" sz="600" b="0" i="0" u="none" strike="noStrike">
                          <a:solidFill>
                            <a:srgbClr val="000000"/>
                          </a:solidFill>
                          <a:effectLst/>
                          <a:latin typeface="Calibri" panose="020F0502020204030204" pitchFamily="34" charset="0"/>
                        </a:rPr>
                        <a:t>5/9/22 22:10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21,418,352.85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4113926036"/>
                  </a:ext>
                </a:extLst>
              </a:tr>
              <a:tr h="117239">
                <a:tc>
                  <a:txBody>
                    <a:bodyPr/>
                    <a:lstStyle/>
                    <a:p>
                      <a:pPr algn="r" fontAlgn="b"/>
                      <a:r>
                        <a:rPr lang="en" sz="600" b="0" i="0" u="none" strike="noStrike">
                          <a:solidFill>
                            <a:srgbClr val="000000"/>
                          </a:solidFill>
                          <a:effectLst/>
                          <a:latin typeface="Calibri" panose="020F0502020204030204" pitchFamily="34" charset="0"/>
                        </a:rPr>
                        <a:t>5/9/22 22:11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21,418,352.85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949520295"/>
                  </a:ext>
                </a:extLst>
              </a:tr>
              <a:tr h="117239">
                <a:tc>
                  <a:txBody>
                    <a:bodyPr/>
                    <a:lstStyle/>
                    <a:p>
                      <a:pPr algn="r" fontAlgn="b"/>
                      <a:r>
                        <a:rPr lang="en" sz="600" b="0" i="0" u="none" strike="noStrike">
                          <a:solidFill>
                            <a:srgbClr val="000000"/>
                          </a:solidFill>
                          <a:effectLst/>
                          <a:latin typeface="Calibri" panose="020F0502020204030204" pitchFamily="34" charset="0"/>
                        </a:rPr>
                        <a:t>5/9/22 22:11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0xa79828df1850e8a3a3064576f380d90aecdd3359</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21,418,352.85</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Remove_liquidity_one_coin</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305195615"/>
                  </a:ext>
                </a:extLst>
              </a:tr>
              <a:tr h="117239">
                <a:tc>
                  <a:txBody>
                    <a:bodyPr/>
                    <a:lstStyle/>
                    <a:p>
                      <a:pPr algn="r" fontAlgn="b"/>
                      <a:r>
                        <a:rPr lang="en" sz="600" b="0" i="0" u="none" strike="noStrike">
                          <a:solidFill>
                            <a:srgbClr val="000000"/>
                          </a:solidFill>
                          <a:effectLst/>
                          <a:latin typeface="Calibri" panose="020F0502020204030204" pitchFamily="34" charset="0"/>
                        </a:rPr>
                        <a:t>5/9/22 17:11</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20,151,521.52</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a:solidFill>
                            <a:srgbClr val="000000"/>
                          </a:solidFill>
                          <a:effectLst/>
                          <a:latin typeface="Calibri" panose="020F0502020204030204" pitchFamily="34" charset="0"/>
                        </a:rPr>
                        <a:t>Add_liquidity</a:t>
                      </a: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2426976251"/>
                  </a:ext>
                </a:extLst>
              </a:tr>
              <a:tr h="117239">
                <a:tc>
                  <a:txBody>
                    <a:bodyPr/>
                    <a:lstStyle/>
                    <a:p>
                      <a:pPr algn="r" fontAlgn="b"/>
                      <a:r>
                        <a:rPr lang="en" sz="600" b="0" i="0" u="none" strike="noStrike">
                          <a:solidFill>
                            <a:srgbClr val="000000"/>
                          </a:solidFill>
                          <a:effectLst/>
                          <a:latin typeface="Calibri" panose="020F0502020204030204" pitchFamily="34" charset="0"/>
                        </a:rPr>
                        <a:t>5/8/22 20:48</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0x0000000000000000000000000000000000000000</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a:solidFill>
                            <a:srgbClr val="000000"/>
                          </a:solidFill>
                          <a:effectLst/>
                          <a:latin typeface="Calibri" panose="020F0502020204030204" pitchFamily="34" charset="0"/>
                        </a:rPr>
                        <a:t>0x59964a45f2efbb001859ab57e3e4cdcfb7f3d2c0</a:t>
                      </a:r>
                    </a:p>
                  </a:txBody>
                  <a:tcPr marL="6330" marR="6330" marT="6330" marB="0" anchor="b">
                    <a:lnL>
                      <a:noFill/>
                    </a:lnL>
                    <a:lnR>
                      <a:noFill/>
                    </a:lnR>
                    <a:lnT>
                      <a:noFill/>
                    </a:lnT>
                    <a:lnB>
                      <a:noFill/>
                    </a:lnB>
                    <a:solidFill>
                      <a:schemeClr val="bg1"/>
                    </a:solidFill>
                  </a:tcPr>
                </a:tc>
                <a:tc>
                  <a:txBody>
                    <a:bodyPr/>
                    <a:lstStyle/>
                    <a:p>
                      <a:pPr algn="r" fontAlgn="b"/>
                      <a:r>
                        <a:rPr lang="en" sz="600" b="0" i="0" u="none" strike="noStrike">
                          <a:solidFill>
                            <a:srgbClr val="000000"/>
                          </a:solidFill>
                          <a:effectLst/>
                          <a:latin typeface="Calibri" panose="020F0502020204030204" pitchFamily="34" charset="0"/>
                        </a:rPr>
                        <a:t>19,955,396.14</a:t>
                      </a:r>
                    </a:p>
                  </a:txBody>
                  <a:tcPr marL="6330" marR="6330" marT="6330" marB="0" anchor="b">
                    <a:lnL>
                      <a:noFill/>
                    </a:lnL>
                    <a:lnR>
                      <a:noFill/>
                    </a:lnR>
                    <a:lnT>
                      <a:noFill/>
                    </a:lnT>
                    <a:lnB>
                      <a:noFill/>
                    </a:lnB>
                    <a:solidFill>
                      <a:schemeClr val="bg1"/>
                    </a:solidFill>
                  </a:tcPr>
                </a:tc>
                <a:tc>
                  <a:txBody>
                    <a:bodyPr/>
                    <a:lstStyle/>
                    <a:p>
                      <a:pPr algn="l" fontAlgn="b"/>
                      <a:r>
                        <a:rPr lang="en-US" sz="600" b="0" i="0" u="none" strike="noStrike" dirty="0" err="1">
                          <a:solidFill>
                            <a:srgbClr val="000000"/>
                          </a:solidFill>
                          <a:effectLst/>
                          <a:latin typeface="Calibri" panose="020F0502020204030204" pitchFamily="34" charset="0"/>
                        </a:rPr>
                        <a:t>Add_liquidity</a:t>
                      </a:r>
                      <a:endParaRPr lang="en-US" sz="600" b="0" i="0" u="none" strike="noStrike" dirty="0">
                        <a:solidFill>
                          <a:srgbClr val="000000"/>
                        </a:solidFill>
                        <a:effectLst/>
                        <a:latin typeface="Calibri" panose="020F0502020204030204" pitchFamily="34" charset="0"/>
                      </a:endParaRPr>
                    </a:p>
                  </a:txBody>
                  <a:tcPr marL="6330" marR="6330" marT="6330" marB="0" anchor="b">
                    <a:lnL>
                      <a:noFill/>
                    </a:lnL>
                    <a:lnR>
                      <a:noFill/>
                    </a:lnR>
                    <a:lnT>
                      <a:noFill/>
                    </a:lnT>
                    <a:lnB>
                      <a:noFill/>
                    </a:lnB>
                    <a:solidFill>
                      <a:schemeClr val="bg1"/>
                    </a:solidFill>
                  </a:tcPr>
                </a:tc>
                <a:extLst>
                  <a:ext uri="{0D108BD9-81ED-4DB2-BD59-A6C34878D82A}">
                    <a16:rowId xmlns:a16="http://schemas.microsoft.com/office/drawing/2014/main" val="1356373129"/>
                  </a:ext>
                </a:extLst>
              </a:tr>
            </a:tbl>
          </a:graphicData>
        </a:graphic>
      </p:graphicFrame>
      <p:sp>
        <p:nvSpPr>
          <p:cNvPr id="13" name="TextBox 12">
            <a:extLst>
              <a:ext uri="{FF2B5EF4-FFF2-40B4-BE49-F238E27FC236}">
                <a16:creationId xmlns:a16="http://schemas.microsoft.com/office/drawing/2014/main" id="{3921C099-6C8A-AB10-DBFB-9E5696E9223C}"/>
              </a:ext>
            </a:extLst>
          </p:cNvPr>
          <p:cNvSpPr txBox="1"/>
          <p:nvPr/>
        </p:nvSpPr>
        <p:spPr>
          <a:xfrm>
            <a:off x="6300492" y="1984381"/>
            <a:ext cx="5779748" cy="400110"/>
          </a:xfrm>
          <a:prstGeom prst="rect">
            <a:avLst/>
          </a:prstGeom>
          <a:noFill/>
        </p:spPr>
        <p:txBody>
          <a:bodyPr wrap="square" rtlCol="0">
            <a:spAutoFit/>
          </a:bodyPr>
          <a:lstStyle/>
          <a:p>
            <a:pPr algn="ctr"/>
            <a:r>
              <a:rPr lang="en-US" sz="2000" b="1" dirty="0">
                <a:solidFill>
                  <a:srgbClr val="3B3D40"/>
                </a:solidFill>
              </a:rPr>
              <a:t>Many Users Moved to Support the Peg</a:t>
            </a:r>
          </a:p>
        </p:txBody>
      </p:sp>
      <p:sp>
        <p:nvSpPr>
          <p:cNvPr id="14" name="TextBox 13">
            <a:extLst>
              <a:ext uri="{FF2B5EF4-FFF2-40B4-BE49-F238E27FC236}">
                <a16:creationId xmlns:a16="http://schemas.microsoft.com/office/drawing/2014/main" id="{2CF2BAE9-84E2-C968-09A8-5F9BAAA78D71}"/>
              </a:ext>
            </a:extLst>
          </p:cNvPr>
          <p:cNvSpPr txBox="1"/>
          <p:nvPr/>
        </p:nvSpPr>
        <p:spPr>
          <a:xfrm>
            <a:off x="113423" y="1984381"/>
            <a:ext cx="5779748" cy="400110"/>
          </a:xfrm>
          <a:prstGeom prst="rect">
            <a:avLst/>
          </a:prstGeom>
          <a:noFill/>
        </p:spPr>
        <p:txBody>
          <a:bodyPr wrap="square" rtlCol="0">
            <a:spAutoFit/>
          </a:bodyPr>
          <a:lstStyle/>
          <a:p>
            <a:pPr algn="ctr"/>
            <a:r>
              <a:rPr lang="en-US" sz="2000" b="1" dirty="0">
                <a:solidFill>
                  <a:srgbClr val="3B3D40"/>
                </a:solidFill>
              </a:rPr>
              <a:t>On Chain Data is Consistent</a:t>
            </a:r>
          </a:p>
        </p:txBody>
      </p:sp>
      <p:pic>
        <p:nvPicPr>
          <p:cNvPr id="16" name="Picture 15">
            <a:extLst>
              <a:ext uri="{FF2B5EF4-FFF2-40B4-BE49-F238E27FC236}">
                <a16:creationId xmlns:a16="http://schemas.microsoft.com/office/drawing/2014/main" id="{0B3FBB5D-6557-23E0-6E7B-224C4E9E268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787684" y="2396890"/>
            <a:ext cx="4802035" cy="3047173"/>
          </a:xfrm>
          <a:prstGeom prst="rect">
            <a:avLst/>
          </a:prstGeom>
        </p:spPr>
      </p:pic>
    </p:spTree>
    <p:extLst>
      <p:ext uri="{BB962C8B-B14F-4D97-AF65-F5344CB8AC3E}">
        <p14:creationId xmlns:p14="http://schemas.microsoft.com/office/powerpoint/2010/main" val="221696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However, once Terra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depegged</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it was likely to enter into a terminal “death spiral”. In a vain attempt to stop the spiral, LFG “loaned” nearly all of their BTC reserves to halt the dynamic.</a:t>
            </a:r>
          </a:p>
        </p:txBody>
      </p:sp>
      <p:sp>
        <p:nvSpPr>
          <p:cNvPr id="5" name="Text Placeholder 2">
            <a:extLst>
              <a:ext uri="{FF2B5EF4-FFF2-40B4-BE49-F238E27FC236}">
                <a16:creationId xmlns:a16="http://schemas.microsoft.com/office/drawing/2014/main" id="{C5E47266-4751-C1D8-1070-9A803E178E11}"/>
              </a:ext>
            </a:extLst>
          </p:cNvPr>
          <p:cNvSpPr txBox="1">
            <a:spLocks/>
          </p:cNvSpPr>
          <p:nvPr/>
        </p:nvSpPr>
        <p:spPr>
          <a:xfrm>
            <a:off x="6242756" y="1736828"/>
            <a:ext cx="544156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These assets were claimed to be a “loan”</a:t>
            </a:r>
          </a:p>
        </p:txBody>
      </p:sp>
      <p:cxnSp>
        <p:nvCxnSpPr>
          <p:cNvPr id="6" name="Straight Connector 5">
            <a:extLst>
              <a:ext uri="{FF2B5EF4-FFF2-40B4-BE49-F238E27FC236}">
                <a16:creationId xmlns:a16="http://schemas.microsoft.com/office/drawing/2014/main" id="{317A72BF-56B2-5BF6-D46E-AE4B74EC3033}"/>
              </a:ext>
            </a:extLst>
          </p:cNvPr>
          <p:cNvCxnSpPr>
            <a:cxnSpLocks/>
          </p:cNvCxnSpPr>
          <p:nvPr/>
        </p:nvCxnSpPr>
        <p:spPr>
          <a:xfrm>
            <a:off x="6219758" y="1992829"/>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779DE0D-1F48-8145-60DE-53BBF51C9AFD}"/>
              </a:ext>
            </a:extLst>
          </p:cNvPr>
          <p:cNvSpPr txBox="1">
            <a:spLocks/>
          </p:cNvSpPr>
          <p:nvPr/>
        </p:nvSpPr>
        <p:spPr>
          <a:xfrm>
            <a:off x="357811" y="1736828"/>
            <a:ext cx="548983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All BTC assets were deployed by 05/09/2022 21:20 UTC</a:t>
            </a:r>
          </a:p>
        </p:txBody>
      </p:sp>
      <p:cxnSp>
        <p:nvCxnSpPr>
          <p:cNvPr id="8" name="Straight Connector 7">
            <a:extLst>
              <a:ext uri="{FF2B5EF4-FFF2-40B4-BE49-F238E27FC236}">
                <a16:creationId xmlns:a16="http://schemas.microsoft.com/office/drawing/2014/main" id="{D2EB03B9-6631-5B46-7EBC-7BCEA475E9FE}"/>
              </a:ext>
            </a:extLst>
          </p:cNvPr>
          <p:cNvCxnSpPr>
            <a:cxnSpLocks/>
          </p:cNvCxnSpPr>
          <p:nvPr/>
        </p:nvCxnSpPr>
        <p:spPr>
          <a:xfrm>
            <a:off x="357812" y="1992829"/>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4777AD-2272-AB96-BD44-8355354A89DE}"/>
              </a:ext>
            </a:extLst>
          </p:cNvPr>
          <p:cNvSpPr/>
          <p:nvPr/>
        </p:nvSpPr>
        <p:spPr>
          <a:xfrm>
            <a:off x="6018081" y="5699290"/>
            <a:ext cx="6096000" cy="954107"/>
          </a:xfrm>
          <a:prstGeom prst="rect">
            <a:avLst/>
          </a:prstGeom>
        </p:spPr>
        <p:txBody>
          <a:bodyPr>
            <a:spAutoFit/>
          </a:bodyPr>
          <a:lstStyle/>
          <a:p>
            <a:pPr marL="227013" lvl="0">
              <a:defRPr/>
            </a:pPr>
            <a:r>
              <a:rPr lang="en-US" sz="1400" dirty="0">
                <a:solidFill>
                  <a:srgbClr val="3B3D40"/>
                </a:solidFill>
              </a:rPr>
              <a:t>Both LFG and Do Kwon himself referred to the deployment of these assets as a “loan” in both BTC and UST. The UST, which subsequently slipped the peg was never ‘loaned’ to accumulate BTC, but the entirety of the BTC reserve was liquidated.</a:t>
            </a:r>
          </a:p>
        </p:txBody>
      </p:sp>
      <p:pic>
        <p:nvPicPr>
          <p:cNvPr id="13" name="Picture 12">
            <a:extLst>
              <a:ext uri="{FF2B5EF4-FFF2-40B4-BE49-F238E27FC236}">
                <a16:creationId xmlns:a16="http://schemas.microsoft.com/office/drawing/2014/main" id="{0CD4C39E-FF79-F0CC-EF0A-7BDF4FBC9D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7811" y="2231532"/>
            <a:ext cx="5406404" cy="3184654"/>
          </a:xfrm>
          <a:prstGeom prst="rect">
            <a:avLst/>
          </a:prstGeom>
        </p:spPr>
      </p:pic>
      <p:sp>
        <p:nvSpPr>
          <p:cNvPr id="14" name="Rectangle 13">
            <a:extLst>
              <a:ext uri="{FF2B5EF4-FFF2-40B4-BE49-F238E27FC236}">
                <a16:creationId xmlns:a16="http://schemas.microsoft.com/office/drawing/2014/main" id="{B73C1045-8D48-50CA-DCCC-5DC781E07879}"/>
              </a:ext>
            </a:extLst>
          </p:cNvPr>
          <p:cNvSpPr/>
          <p:nvPr/>
        </p:nvSpPr>
        <p:spPr>
          <a:xfrm>
            <a:off x="0" y="5699290"/>
            <a:ext cx="6096000" cy="738664"/>
          </a:xfrm>
          <a:prstGeom prst="rect">
            <a:avLst/>
          </a:prstGeom>
        </p:spPr>
        <p:txBody>
          <a:bodyPr>
            <a:spAutoFit/>
          </a:bodyPr>
          <a:lstStyle/>
          <a:p>
            <a:pPr marL="227013" lvl="0">
              <a:defRPr/>
            </a:pPr>
            <a:r>
              <a:rPr lang="en-US" sz="1400" dirty="0">
                <a:solidFill>
                  <a:srgbClr val="3B3D40"/>
                </a:solidFill>
              </a:rPr>
              <a:t>LFG deployed their entire reserve, $1.5B to manage the losses of Terra and stabilize the peg. Ultimately, these efforts were unsuccessful and did not arrest the spiraling decline in prices for Luna and Terra.</a:t>
            </a:r>
          </a:p>
        </p:txBody>
      </p:sp>
      <p:pic>
        <p:nvPicPr>
          <p:cNvPr id="16" name="Picture 15">
            <a:extLst>
              <a:ext uri="{FF2B5EF4-FFF2-40B4-BE49-F238E27FC236}">
                <a16:creationId xmlns:a16="http://schemas.microsoft.com/office/drawing/2014/main" id="{4A5CB688-7F21-D020-95D3-846992324985}"/>
              </a:ext>
            </a:extLst>
          </p:cNvPr>
          <p:cNvPicPr>
            <a:picLocks noChangeAspect="1"/>
          </p:cNvPicPr>
          <p:nvPr/>
        </p:nvPicPr>
        <p:blipFill>
          <a:blip r:embed="rId4"/>
          <a:stretch>
            <a:fillRect/>
          </a:stretch>
        </p:blipFill>
        <p:spPr>
          <a:xfrm>
            <a:off x="6528445" y="2231532"/>
            <a:ext cx="4870181" cy="3175849"/>
          </a:xfrm>
          <a:prstGeom prst="rect">
            <a:avLst/>
          </a:prstGeom>
        </p:spPr>
      </p:pic>
    </p:spTree>
    <p:extLst>
      <p:ext uri="{BB962C8B-B14F-4D97-AF65-F5344CB8AC3E}">
        <p14:creationId xmlns:p14="http://schemas.microsoft.com/office/powerpoint/2010/main" val="869528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It is now known that it wasn’t a ‘loan’ at all, rather these assets were sold directly to Binance and Gemini. 28,205 BTC to the former and 52,189 BTC to the latter.</a:t>
            </a:r>
          </a:p>
        </p:txBody>
      </p:sp>
      <p:sp>
        <p:nvSpPr>
          <p:cNvPr id="5" name="Text Placeholder 2">
            <a:extLst>
              <a:ext uri="{FF2B5EF4-FFF2-40B4-BE49-F238E27FC236}">
                <a16:creationId xmlns:a16="http://schemas.microsoft.com/office/drawing/2014/main" id="{C5E47266-4751-C1D8-1070-9A803E178E11}"/>
              </a:ext>
            </a:extLst>
          </p:cNvPr>
          <p:cNvSpPr txBox="1">
            <a:spLocks/>
          </p:cNvSpPr>
          <p:nvPr/>
        </p:nvSpPr>
        <p:spPr>
          <a:xfrm>
            <a:off x="6242756" y="1736828"/>
            <a:ext cx="544156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These BTC ultimately were sold to major exchanges</a:t>
            </a:r>
          </a:p>
        </p:txBody>
      </p:sp>
      <p:cxnSp>
        <p:nvCxnSpPr>
          <p:cNvPr id="6" name="Straight Connector 5">
            <a:extLst>
              <a:ext uri="{FF2B5EF4-FFF2-40B4-BE49-F238E27FC236}">
                <a16:creationId xmlns:a16="http://schemas.microsoft.com/office/drawing/2014/main" id="{317A72BF-56B2-5BF6-D46E-AE4B74EC3033}"/>
              </a:ext>
            </a:extLst>
          </p:cNvPr>
          <p:cNvCxnSpPr>
            <a:cxnSpLocks/>
          </p:cNvCxnSpPr>
          <p:nvPr/>
        </p:nvCxnSpPr>
        <p:spPr>
          <a:xfrm>
            <a:off x="6219758" y="1992829"/>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779DE0D-1F48-8145-60DE-53BBF51C9AFD}"/>
              </a:ext>
            </a:extLst>
          </p:cNvPr>
          <p:cNvSpPr txBox="1">
            <a:spLocks/>
          </p:cNvSpPr>
          <p:nvPr/>
        </p:nvSpPr>
        <p:spPr>
          <a:xfrm>
            <a:off x="357811" y="1736828"/>
            <a:ext cx="548983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Do Kwon in a latter tweet provided the details of the “loan”</a:t>
            </a:r>
          </a:p>
        </p:txBody>
      </p:sp>
      <p:cxnSp>
        <p:nvCxnSpPr>
          <p:cNvPr id="8" name="Straight Connector 7">
            <a:extLst>
              <a:ext uri="{FF2B5EF4-FFF2-40B4-BE49-F238E27FC236}">
                <a16:creationId xmlns:a16="http://schemas.microsoft.com/office/drawing/2014/main" id="{D2EB03B9-6631-5B46-7EBC-7BCEA475E9FE}"/>
              </a:ext>
            </a:extLst>
          </p:cNvPr>
          <p:cNvCxnSpPr>
            <a:cxnSpLocks/>
          </p:cNvCxnSpPr>
          <p:nvPr/>
        </p:nvCxnSpPr>
        <p:spPr>
          <a:xfrm>
            <a:off x="357812" y="1992829"/>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4777AD-2272-AB96-BD44-8355354A89DE}"/>
              </a:ext>
            </a:extLst>
          </p:cNvPr>
          <p:cNvSpPr/>
          <p:nvPr/>
        </p:nvSpPr>
        <p:spPr>
          <a:xfrm>
            <a:off x="6018081" y="5329417"/>
            <a:ext cx="6096000" cy="954107"/>
          </a:xfrm>
          <a:prstGeom prst="rect">
            <a:avLst/>
          </a:prstGeom>
        </p:spPr>
        <p:txBody>
          <a:bodyPr>
            <a:spAutoFit/>
          </a:bodyPr>
          <a:lstStyle/>
          <a:p>
            <a:pPr marL="227013" lvl="0">
              <a:defRPr/>
            </a:pPr>
            <a:r>
              <a:rPr lang="en-US" sz="1400" dirty="0">
                <a:solidFill>
                  <a:srgbClr val="3B3D40"/>
                </a:solidFill>
              </a:rPr>
              <a:t>As is evident now, this wasn’t really a “loan</a:t>
            </a:r>
            <a:r>
              <a:rPr lang="en-US" sz="1400">
                <a:solidFill>
                  <a:srgbClr val="3B3D40"/>
                </a:solidFill>
              </a:rPr>
              <a:t>”</a:t>
            </a:r>
            <a:r>
              <a:rPr lang="en-US" sz="1400" dirty="0">
                <a:solidFill>
                  <a:srgbClr val="3B3D40"/>
                </a:solidFill>
              </a:rPr>
              <a:t> but rather a liquidation. All of the BTC tokens were sold to Gemini and Binance in order to arrest the falling prices of Terra and Luna. Ultimately to no avail, as the nearly $20B in UST could not be guaranteed by the $1.5B in BTC deployed by LFG.</a:t>
            </a:r>
          </a:p>
        </p:txBody>
      </p:sp>
      <p:pic>
        <p:nvPicPr>
          <p:cNvPr id="7170" name="Picture 2" descr="Onchain Analysis Report Says Terra's Bitcoin Reserves Were Sent to Binance and Gemini">
            <a:extLst>
              <a:ext uri="{FF2B5EF4-FFF2-40B4-BE49-F238E27FC236}">
                <a16:creationId xmlns:a16="http://schemas.microsoft.com/office/drawing/2014/main" id="{75C1622E-A8A7-EA46-47DA-DD31ED4BB53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9758" y="2143697"/>
            <a:ext cx="5669972" cy="29545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E842CDE-37FA-871C-35BA-984203E8C703}"/>
              </a:ext>
            </a:extLst>
          </p:cNvPr>
          <p:cNvPicPr>
            <a:picLocks noChangeAspect="1"/>
          </p:cNvPicPr>
          <p:nvPr/>
        </p:nvPicPr>
        <p:blipFill>
          <a:blip r:embed="rId4"/>
          <a:stretch>
            <a:fillRect/>
          </a:stretch>
        </p:blipFill>
        <p:spPr>
          <a:xfrm>
            <a:off x="238671" y="2399698"/>
            <a:ext cx="4858845" cy="1966288"/>
          </a:xfrm>
          <a:prstGeom prst="rect">
            <a:avLst/>
          </a:prstGeom>
        </p:spPr>
      </p:pic>
      <p:pic>
        <p:nvPicPr>
          <p:cNvPr id="15" name="Picture 14">
            <a:extLst>
              <a:ext uri="{FF2B5EF4-FFF2-40B4-BE49-F238E27FC236}">
                <a16:creationId xmlns:a16="http://schemas.microsoft.com/office/drawing/2014/main" id="{89EA98DE-187E-E6EA-D96F-73F45AE8831E}"/>
              </a:ext>
            </a:extLst>
          </p:cNvPr>
          <p:cNvPicPr>
            <a:picLocks noChangeAspect="1"/>
          </p:cNvPicPr>
          <p:nvPr/>
        </p:nvPicPr>
        <p:blipFill>
          <a:blip r:embed="rId5"/>
          <a:stretch>
            <a:fillRect/>
          </a:stretch>
        </p:blipFill>
        <p:spPr>
          <a:xfrm>
            <a:off x="684993" y="4365986"/>
            <a:ext cx="4810094" cy="1121272"/>
          </a:xfrm>
          <a:prstGeom prst="rect">
            <a:avLst/>
          </a:prstGeom>
        </p:spPr>
      </p:pic>
      <p:pic>
        <p:nvPicPr>
          <p:cNvPr id="18" name="Picture 17">
            <a:extLst>
              <a:ext uri="{FF2B5EF4-FFF2-40B4-BE49-F238E27FC236}">
                <a16:creationId xmlns:a16="http://schemas.microsoft.com/office/drawing/2014/main" id="{006C26F5-B67D-4798-5B10-98087563319E}"/>
              </a:ext>
            </a:extLst>
          </p:cNvPr>
          <p:cNvPicPr>
            <a:picLocks noChangeAspect="1"/>
          </p:cNvPicPr>
          <p:nvPr/>
        </p:nvPicPr>
        <p:blipFill>
          <a:blip r:embed="rId6"/>
          <a:stretch>
            <a:fillRect/>
          </a:stretch>
        </p:blipFill>
        <p:spPr>
          <a:xfrm>
            <a:off x="1055214" y="5487258"/>
            <a:ext cx="4834470" cy="796266"/>
          </a:xfrm>
          <a:prstGeom prst="rect">
            <a:avLst/>
          </a:prstGeom>
        </p:spPr>
      </p:pic>
    </p:spTree>
    <p:extLst>
      <p:ext uri="{BB962C8B-B14F-4D97-AF65-F5344CB8AC3E}">
        <p14:creationId xmlns:p14="http://schemas.microsoft.com/office/powerpoint/2010/main" val="1189430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chor="t">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All algorithmic stablecoins, regardless of architecture, attempt to control token supply to match demand to ensure a consistent peg to a reference currency.</a:t>
            </a:r>
          </a:p>
        </p:txBody>
      </p:sp>
      <p:graphicFrame>
        <p:nvGraphicFramePr>
          <p:cNvPr id="12" name="Chart 11">
            <a:extLst>
              <a:ext uri="{FF2B5EF4-FFF2-40B4-BE49-F238E27FC236}">
                <a16:creationId xmlns:a16="http://schemas.microsoft.com/office/drawing/2014/main" id="{2F88524E-2142-D843-AF43-7256A16A7890}"/>
              </a:ext>
            </a:extLst>
          </p:cNvPr>
          <p:cNvGraphicFramePr/>
          <p:nvPr>
            <p:extLst>
              <p:ext uri="{D42A27DB-BD31-4B8C-83A1-F6EECF244321}">
                <p14:modId xmlns:p14="http://schemas.microsoft.com/office/powerpoint/2010/main" val="2658898958"/>
              </p:ext>
            </p:extLst>
          </p:nvPr>
        </p:nvGraphicFramePr>
        <p:xfrm>
          <a:off x="159690" y="2135900"/>
          <a:ext cx="5832156" cy="3383710"/>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86573" y="190619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57823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When Demand increases (1), the algorithm mints tokens and injects them into the market increasing Supply (2).</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204737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57823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When Demand contracts (1), the algorithm burns tokens and removes oversupply from the market (2).</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204737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3DD534-847C-AA4C-864D-3E61816264EF}"/>
              </a:ext>
            </a:extLst>
          </p:cNvPr>
          <p:cNvSpPr/>
          <p:nvPr/>
        </p:nvSpPr>
        <p:spPr>
          <a:xfrm>
            <a:off x="-112266" y="5567400"/>
            <a:ext cx="6096000" cy="1169551"/>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Here demand for the stablecoin has increased, illustrated as movement (1). Naturally, this would tend to increase prices, however the algorithm instead increases the overall token supply, illustrated as movement (2). This is trivial to execute as tokens can simply be printed and deployed through open market operations on DEXs and other exchanges.</a:t>
            </a:r>
          </a:p>
        </p:txBody>
      </p:sp>
      <p:sp>
        <p:nvSpPr>
          <p:cNvPr id="21" name="Rectangle 20">
            <a:extLst>
              <a:ext uri="{FF2B5EF4-FFF2-40B4-BE49-F238E27FC236}">
                <a16:creationId xmlns:a16="http://schemas.microsoft.com/office/drawing/2014/main" id="{2E7698F4-6FBC-3E42-8E4C-86954C6B3EC2}"/>
              </a:ext>
            </a:extLst>
          </p:cNvPr>
          <p:cNvSpPr/>
          <p:nvPr/>
        </p:nvSpPr>
        <p:spPr>
          <a:xfrm>
            <a:off x="6018081" y="5567400"/>
            <a:ext cx="6096000" cy="1169551"/>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Here overall demand for the stablecoin has decreased, illustrated as movement (1). Naturally, this would tend to decrease prices. In order to maintain the pegged price, the algorithm decreases the overall token supply, illustrated as movement (2). </a:t>
            </a:r>
            <a:r>
              <a:rPr kumimoji="0" lang="en-US" sz="1400" b="1" i="0" u="none" strike="noStrike" kern="1200" cap="none" spc="0" normalizeH="0" baseline="0" noProof="0" dirty="0">
                <a:ln>
                  <a:noFill/>
                </a:ln>
                <a:solidFill>
                  <a:srgbClr val="3B3D40"/>
                </a:solidFill>
                <a:effectLst/>
                <a:uLnTx/>
                <a:uFillTx/>
                <a:latin typeface="Calibri" panose="020F0502020204030204"/>
                <a:ea typeface="+mn-ea"/>
                <a:cs typeface="+mn-cs"/>
              </a:rPr>
              <a:t>This is significantly more difficult to execute as the tokens are in the market and are not easily accessed for destruction</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a:t>
            </a:r>
          </a:p>
        </p:txBody>
      </p:sp>
      <p:cxnSp>
        <p:nvCxnSpPr>
          <p:cNvPr id="4" name="Straight Arrow Connector 3">
            <a:extLst>
              <a:ext uri="{FF2B5EF4-FFF2-40B4-BE49-F238E27FC236}">
                <a16:creationId xmlns:a16="http://schemas.microsoft.com/office/drawing/2014/main" id="{D8450E26-871D-BA46-9A40-ECC969A2519F}"/>
              </a:ext>
            </a:extLst>
          </p:cNvPr>
          <p:cNvCxnSpPr>
            <a:cxnSpLocks/>
          </p:cNvCxnSpPr>
          <p:nvPr/>
        </p:nvCxnSpPr>
        <p:spPr>
          <a:xfrm flipV="1">
            <a:off x="2795752" y="3153907"/>
            <a:ext cx="0" cy="2864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152B7C8-DF4D-8248-A491-15BB137323A4}"/>
              </a:ext>
            </a:extLst>
          </p:cNvPr>
          <p:cNvSpPr/>
          <p:nvPr/>
        </p:nvSpPr>
        <p:spPr>
          <a:xfrm>
            <a:off x="2800100" y="3143222"/>
            <a:ext cx="3882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B3D40"/>
                </a:solidFill>
                <a:effectLst/>
                <a:uLnTx/>
                <a:uFillTx/>
                <a:latin typeface="Calibri" panose="020F0502020204030204"/>
                <a:ea typeface="+mn-ea"/>
                <a:cs typeface="+mn-cs"/>
              </a:rPr>
              <a:t>(1)</a:t>
            </a:r>
            <a:endParaRPr kumimoji="0" lang="en-US" sz="14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EDD76229-164B-234A-B145-84FC47B09280}"/>
              </a:ext>
            </a:extLst>
          </p:cNvPr>
          <p:cNvCxnSpPr>
            <a:cxnSpLocks/>
          </p:cNvCxnSpPr>
          <p:nvPr/>
        </p:nvCxnSpPr>
        <p:spPr>
          <a:xfrm flipV="1">
            <a:off x="5039219" y="3153907"/>
            <a:ext cx="0" cy="286407"/>
          </a:xfrm>
          <a:prstGeom prst="straightConnector1">
            <a:avLst/>
          </a:prstGeom>
          <a:ln w="28575">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7188A14-3AB1-1440-B7AC-98AC53AC5179}"/>
              </a:ext>
            </a:extLst>
          </p:cNvPr>
          <p:cNvSpPr/>
          <p:nvPr/>
        </p:nvSpPr>
        <p:spPr>
          <a:xfrm>
            <a:off x="5043567" y="3143222"/>
            <a:ext cx="3882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B3D40"/>
                </a:solidFill>
                <a:effectLst/>
                <a:uLnTx/>
                <a:uFillTx/>
                <a:latin typeface="Calibri" panose="020F0502020204030204"/>
                <a:ea typeface="+mn-ea"/>
                <a:cs typeface="+mn-cs"/>
              </a:rPr>
              <a:t>(2)</a:t>
            </a:r>
            <a:endParaRPr kumimoji="0" lang="en-US" sz="14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66B4CA79-EE7D-9247-9FBD-4B912F760815}"/>
              </a:ext>
            </a:extLst>
          </p:cNvPr>
          <p:cNvCxnSpPr>
            <a:cxnSpLocks/>
          </p:cNvCxnSpPr>
          <p:nvPr/>
        </p:nvCxnSpPr>
        <p:spPr>
          <a:xfrm>
            <a:off x="893376" y="3715814"/>
            <a:ext cx="4761186" cy="0"/>
          </a:xfrm>
          <a:prstGeom prst="line">
            <a:avLst/>
          </a:prstGeom>
          <a:ln w="12700">
            <a:solidFill>
              <a:schemeClr val="accent4">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95CE4CD-60BD-1A4A-8845-3624347E5B4A}"/>
              </a:ext>
            </a:extLst>
          </p:cNvPr>
          <p:cNvSpPr/>
          <p:nvPr/>
        </p:nvSpPr>
        <p:spPr>
          <a:xfrm>
            <a:off x="893376" y="3474472"/>
            <a:ext cx="7942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Pegged Price</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graphicFrame>
        <p:nvGraphicFramePr>
          <p:cNvPr id="39" name="Chart 38">
            <a:extLst>
              <a:ext uri="{FF2B5EF4-FFF2-40B4-BE49-F238E27FC236}">
                <a16:creationId xmlns:a16="http://schemas.microsoft.com/office/drawing/2014/main" id="{11610819-B639-FE4A-A021-5420E8117243}"/>
              </a:ext>
            </a:extLst>
          </p:cNvPr>
          <p:cNvGraphicFramePr/>
          <p:nvPr>
            <p:extLst>
              <p:ext uri="{D42A27DB-BD31-4B8C-83A1-F6EECF244321}">
                <p14:modId xmlns:p14="http://schemas.microsoft.com/office/powerpoint/2010/main" val="1230870642"/>
              </p:ext>
            </p:extLst>
          </p:nvPr>
        </p:nvGraphicFramePr>
        <p:xfrm>
          <a:off x="6208267" y="2135900"/>
          <a:ext cx="5832156" cy="3383710"/>
        </p:xfrm>
        <a:graphic>
          <a:graphicData uri="http://schemas.openxmlformats.org/drawingml/2006/chart">
            <c:chart xmlns:c="http://schemas.openxmlformats.org/drawingml/2006/chart" xmlns:r="http://schemas.openxmlformats.org/officeDocument/2006/relationships" r:id="rId4"/>
          </a:graphicData>
        </a:graphic>
      </p:graphicFrame>
      <p:cxnSp>
        <p:nvCxnSpPr>
          <p:cNvPr id="40" name="Straight Arrow Connector 39">
            <a:extLst>
              <a:ext uri="{FF2B5EF4-FFF2-40B4-BE49-F238E27FC236}">
                <a16:creationId xmlns:a16="http://schemas.microsoft.com/office/drawing/2014/main" id="{EF46952B-A87A-6A47-8576-684CCCFFDA3A}"/>
              </a:ext>
            </a:extLst>
          </p:cNvPr>
          <p:cNvCxnSpPr>
            <a:cxnSpLocks/>
          </p:cNvCxnSpPr>
          <p:nvPr/>
        </p:nvCxnSpPr>
        <p:spPr>
          <a:xfrm flipV="1">
            <a:off x="7590711" y="3153907"/>
            <a:ext cx="0" cy="286407"/>
          </a:xfrm>
          <a:prstGeom prst="straightConnector1">
            <a:avLst/>
          </a:prstGeom>
          <a:ln w="28575">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5A1BFE8-46D5-5F4D-B0E3-B22DAD63A87F}"/>
              </a:ext>
            </a:extLst>
          </p:cNvPr>
          <p:cNvSpPr/>
          <p:nvPr/>
        </p:nvSpPr>
        <p:spPr>
          <a:xfrm>
            <a:off x="7595059" y="3143222"/>
            <a:ext cx="3882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B3D40"/>
                </a:solidFill>
                <a:effectLst/>
                <a:uLnTx/>
                <a:uFillTx/>
                <a:latin typeface="Calibri" panose="020F0502020204030204"/>
                <a:ea typeface="+mn-ea"/>
                <a:cs typeface="+mn-cs"/>
              </a:rPr>
              <a:t>(1)</a:t>
            </a:r>
            <a:endParaRPr kumimoji="0" lang="en-US" sz="14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6D0A56B6-48E2-7849-AC74-B9306CC9233A}"/>
              </a:ext>
            </a:extLst>
          </p:cNvPr>
          <p:cNvCxnSpPr>
            <a:cxnSpLocks/>
          </p:cNvCxnSpPr>
          <p:nvPr/>
        </p:nvCxnSpPr>
        <p:spPr>
          <a:xfrm flipV="1">
            <a:off x="9834178" y="3153907"/>
            <a:ext cx="0" cy="286407"/>
          </a:xfrm>
          <a:prstGeom prst="straightConnector1">
            <a:avLst/>
          </a:prstGeom>
          <a:ln w="28575">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5050A90-E994-2B46-956D-ADED443A6C01}"/>
              </a:ext>
            </a:extLst>
          </p:cNvPr>
          <p:cNvSpPr/>
          <p:nvPr/>
        </p:nvSpPr>
        <p:spPr>
          <a:xfrm>
            <a:off x="9838526" y="3143222"/>
            <a:ext cx="38824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B3D40"/>
                </a:solidFill>
                <a:effectLst/>
                <a:uLnTx/>
                <a:uFillTx/>
                <a:latin typeface="Calibri" panose="020F0502020204030204"/>
                <a:ea typeface="+mn-ea"/>
                <a:cs typeface="+mn-cs"/>
              </a:rPr>
              <a:t>(2)</a:t>
            </a:r>
            <a:endParaRPr kumimoji="0" lang="en-US" sz="14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FADC0D31-154D-B844-B5F1-553631CD861B}"/>
              </a:ext>
            </a:extLst>
          </p:cNvPr>
          <p:cNvCxnSpPr>
            <a:cxnSpLocks/>
          </p:cNvCxnSpPr>
          <p:nvPr/>
        </p:nvCxnSpPr>
        <p:spPr>
          <a:xfrm>
            <a:off x="6941953" y="3715814"/>
            <a:ext cx="4761186" cy="0"/>
          </a:xfrm>
          <a:prstGeom prst="line">
            <a:avLst/>
          </a:prstGeom>
          <a:ln w="12700">
            <a:solidFill>
              <a:schemeClr val="accent4">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E4C408D-7DBA-AA40-9133-7F168C5848C8}"/>
              </a:ext>
            </a:extLst>
          </p:cNvPr>
          <p:cNvSpPr/>
          <p:nvPr/>
        </p:nvSpPr>
        <p:spPr>
          <a:xfrm>
            <a:off x="11065217" y="3474472"/>
            <a:ext cx="7942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Pegged Price</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8D327B9-A218-104C-88A2-0B169E1F6BAD}"/>
              </a:ext>
            </a:extLst>
          </p:cNvPr>
          <p:cNvSpPr/>
          <p:nvPr/>
        </p:nvSpPr>
        <p:spPr>
          <a:xfrm>
            <a:off x="881299" y="2586477"/>
            <a:ext cx="79421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Demand</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6024013-52E1-0E44-88F3-BB812B086A40}"/>
              </a:ext>
            </a:extLst>
          </p:cNvPr>
          <p:cNvSpPr/>
          <p:nvPr/>
        </p:nvSpPr>
        <p:spPr>
          <a:xfrm>
            <a:off x="5032043" y="2586477"/>
            <a:ext cx="79421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Supply</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40A4F4B-1E41-BC47-835E-E2B5D7D24805}"/>
              </a:ext>
            </a:extLst>
          </p:cNvPr>
          <p:cNvSpPr/>
          <p:nvPr/>
        </p:nvSpPr>
        <p:spPr>
          <a:xfrm>
            <a:off x="6997708" y="2586477"/>
            <a:ext cx="79421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Demand</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4953180-C6B8-6B4F-BE54-1F1D95ED0425}"/>
              </a:ext>
            </a:extLst>
          </p:cNvPr>
          <p:cNvSpPr/>
          <p:nvPr/>
        </p:nvSpPr>
        <p:spPr>
          <a:xfrm>
            <a:off x="11148452" y="2586477"/>
            <a:ext cx="79421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Supply</a:t>
            </a:r>
            <a:endParaRPr kumimoji="0" lang="en-US" sz="1200" b="0" i="0" u="none" strike="noStrike" kern="1200" cap="none" spc="0" normalizeH="0" baseline="0" noProof="0" dirty="0">
              <a:ln>
                <a:noFill/>
              </a:ln>
              <a:solidFill>
                <a:srgbClr val="0E2E4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244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Shortly after receiving the BTC, Binance unilaterally halted trading on its exchange below $0.70 for Terra and suspended any withdrawals at 2:20 UTC on May 10</a:t>
            </a:r>
            <a:r>
              <a:rPr lang="en-US" sz="2800" kern="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5" name="Text Placeholder 2">
            <a:extLst>
              <a:ext uri="{FF2B5EF4-FFF2-40B4-BE49-F238E27FC236}">
                <a16:creationId xmlns:a16="http://schemas.microsoft.com/office/drawing/2014/main" id="{C5E47266-4751-C1D8-1070-9A803E178E11}"/>
              </a:ext>
            </a:extLst>
          </p:cNvPr>
          <p:cNvSpPr txBox="1">
            <a:spLocks/>
          </p:cNvSpPr>
          <p:nvPr/>
        </p:nvSpPr>
        <p:spPr>
          <a:xfrm>
            <a:off x="6242756" y="1638340"/>
            <a:ext cx="544156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Binance furthermore officially suspended all withdrawals “due to high volume of pending transactions” </a:t>
            </a:r>
          </a:p>
        </p:txBody>
      </p:sp>
      <p:cxnSp>
        <p:nvCxnSpPr>
          <p:cNvPr id="6" name="Straight Connector 5">
            <a:extLst>
              <a:ext uri="{FF2B5EF4-FFF2-40B4-BE49-F238E27FC236}">
                <a16:creationId xmlns:a16="http://schemas.microsoft.com/office/drawing/2014/main" id="{317A72BF-56B2-5BF6-D46E-AE4B74EC3033}"/>
              </a:ext>
            </a:extLst>
          </p:cNvPr>
          <p:cNvCxnSpPr>
            <a:cxnSpLocks/>
          </p:cNvCxnSpPr>
          <p:nvPr/>
        </p:nvCxnSpPr>
        <p:spPr>
          <a:xfrm>
            <a:off x="6219758" y="2083590"/>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779DE0D-1F48-8145-60DE-53BBF51C9AFD}"/>
              </a:ext>
            </a:extLst>
          </p:cNvPr>
          <p:cNvSpPr txBox="1">
            <a:spLocks/>
          </p:cNvSpPr>
          <p:nvPr/>
        </p:nvSpPr>
        <p:spPr>
          <a:xfrm>
            <a:off x="357811" y="1638340"/>
            <a:ext cx="5489833"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Several users were reporting that Binance simply wouldn’t accept any orders either selling or buying UST under 0.70.</a:t>
            </a:r>
          </a:p>
        </p:txBody>
      </p:sp>
      <p:cxnSp>
        <p:nvCxnSpPr>
          <p:cNvPr id="8" name="Straight Connector 7">
            <a:extLst>
              <a:ext uri="{FF2B5EF4-FFF2-40B4-BE49-F238E27FC236}">
                <a16:creationId xmlns:a16="http://schemas.microsoft.com/office/drawing/2014/main" id="{D2EB03B9-6631-5B46-7EBC-7BCEA475E9FE}"/>
              </a:ext>
            </a:extLst>
          </p:cNvPr>
          <p:cNvCxnSpPr>
            <a:cxnSpLocks/>
          </p:cNvCxnSpPr>
          <p:nvPr/>
        </p:nvCxnSpPr>
        <p:spPr>
          <a:xfrm>
            <a:off x="357812" y="2083590"/>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75BA0B-EDC7-CDD1-272A-12AA17E0F220}"/>
              </a:ext>
            </a:extLst>
          </p:cNvPr>
          <p:cNvPicPr>
            <a:picLocks noChangeAspect="1"/>
          </p:cNvPicPr>
          <p:nvPr/>
        </p:nvPicPr>
        <p:blipFill>
          <a:blip r:embed="rId3"/>
          <a:stretch>
            <a:fillRect/>
          </a:stretch>
        </p:blipFill>
        <p:spPr>
          <a:xfrm>
            <a:off x="6829429" y="2271482"/>
            <a:ext cx="4245216" cy="3642070"/>
          </a:xfrm>
          <a:prstGeom prst="rect">
            <a:avLst/>
          </a:prstGeom>
        </p:spPr>
      </p:pic>
      <p:pic>
        <p:nvPicPr>
          <p:cNvPr id="11" name="Picture 10">
            <a:extLst>
              <a:ext uri="{FF2B5EF4-FFF2-40B4-BE49-F238E27FC236}">
                <a16:creationId xmlns:a16="http://schemas.microsoft.com/office/drawing/2014/main" id="{7BB37D55-D7C9-7D34-F173-7EA3508ACF85}"/>
              </a:ext>
            </a:extLst>
          </p:cNvPr>
          <p:cNvPicPr>
            <a:picLocks noChangeAspect="1"/>
          </p:cNvPicPr>
          <p:nvPr/>
        </p:nvPicPr>
        <p:blipFill>
          <a:blip r:embed="rId4"/>
          <a:stretch>
            <a:fillRect/>
          </a:stretch>
        </p:blipFill>
        <p:spPr>
          <a:xfrm>
            <a:off x="1421663" y="2271482"/>
            <a:ext cx="3362127" cy="4329160"/>
          </a:xfrm>
          <a:prstGeom prst="rect">
            <a:avLst/>
          </a:prstGeom>
        </p:spPr>
      </p:pic>
    </p:spTree>
    <p:extLst>
      <p:ext uri="{BB962C8B-B14F-4D97-AF65-F5344CB8AC3E}">
        <p14:creationId xmlns:p14="http://schemas.microsoft.com/office/powerpoint/2010/main" val="2026530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However these actions did little to stem the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depeg</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for more than a few hours. The price of Luna continued its collapse as a result of the run and Terra quickly followed to around 10 cents.</a:t>
            </a:r>
          </a:p>
        </p:txBody>
      </p:sp>
      <p:graphicFrame>
        <p:nvGraphicFramePr>
          <p:cNvPr id="3" name="Chart 2">
            <a:extLst>
              <a:ext uri="{FF2B5EF4-FFF2-40B4-BE49-F238E27FC236}">
                <a16:creationId xmlns:a16="http://schemas.microsoft.com/office/drawing/2014/main" id="{41AF10CA-E0A4-5C06-7C4E-B37AC0E0C820}"/>
              </a:ext>
            </a:extLst>
          </p:cNvPr>
          <p:cNvGraphicFramePr/>
          <p:nvPr>
            <p:extLst>
              <p:ext uri="{D42A27DB-BD31-4B8C-83A1-F6EECF244321}">
                <p14:modId xmlns:p14="http://schemas.microsoft.com/office/powerpoint/2010/main" val="2353870951"/>
              </p:ext>
            </p:extLst>
          </p:nvPr>
        </p:nvGraphicFramePr>
        <p:xfrm>
          <a:off x="357813" y="2143698"/>
          <a:ext cx="11506238" cy="462963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2">
            <a:extLst>
              <a:ext uri="{FF2B5EF4-FFF2-40B4-BE49-F238E27FC236}">
                <a16:creationId xmlns:a16="http://schemas.microsoft.com/office/drawing/2014/main" id="{AAAC8F00-93A8-9446-E24A-78936B9EC37C}"/>
              </a:ext>
            </a:extLst>
          </p:cNvPr>
          <p:cNvSpPr txBox="1">
            <a:spLocks/>
          </p:cNvSpPr>
          <p:nvPr/>
        </p:nvSpPr>
        <p:spPr>
          <a:xfrm>
            <a:off x="482442" y="1736828"/>
            <a:ext cx="1122711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price of Luna had completely collapsed </a:t>
            </a:r>
            <a:r>
              <a:rPr lang="en-US" sz="1600" b="0" dirty="0">
                <a:latin typeface="Helvetica Neue" panose="02000503000000020004" pitchFamily="2" charset="0"/>
                <a:ea typeface="Helvetica Neue" panose="02000503000000020004" pitchFamily="2" charset="0"/>
                <a:cs typeface="Helvetica Neue" panose="02000503000000020004" pitchFamily="2" charset="0"/>
              </a:rPr>
              <a:t>64 hours after the initial </a:t>
            </a:r>
            <a:r>
              <a:rPr lang="en-US" sz="1600" b="0" dirty="0" err="1">
                <a:latin typeface="Helvetica Neue" panose="02000503000000020004" pitchFamily="2" charset="0"/>
                <a:ea typeface="Helvetica Neue" panose="02000503000000020004" pitchFamily="2" charset="0"/>
                <a:cs typeface="Helvetica Neue" panose="02000503000000020004" pitchFamily="2" charset="0"/>
              </a:rPr>
              <a:t>depeg</a:t>
            </a:r>
            <a:r>
              <a:rPr lang="en-US" sz="1600" b="0" dirty="0">
                <a:latin typeface="Helvetica Neue" panose="02000503000000020004" pitchFamily="2" charset="0"/>
                <a:ea typeface="Helvetica Neue" panose="02000503000000020004" pitchFamily="2" charset="0"/>
                <a:cs typeface="Helvetica Neue" panose="02000503000000020004" pitchFamily="2" charset="0"/>
              </a:rPr>
              <a:t> with UST hovering around 10 cents.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550EC323-9A99-C5D5-2AFB-669F01E84B17}"/>
              </a:ext>
            </a:extLst>
          </p:cNvPr>
          <p:cNvCxnSpPr>
            <a:cxnSpLocks/>
          </p:cNvCxnSpPr>
          <p:nvPr/>
        </p:nvCxnSpPr>
        <p:spPr>
          <a:xfrm>
            <a:off x="482442" y="1992829"/>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220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price of Terra hasn’t completely collapsed as 1B+ UST tokens are still in Anchor, generating interest from the yield reserve even though there is no borrowing demand. </a:t>
            </a:r>
          </a:p>
        </p:txBody>
      </p:sp>
      <p:sp>
        <p:nvSpPr>
          <p:cNvPr id="4" name="Text Placeholder 2">
            <a:extLst>
              <a:ext uri="{FF2B5EF4-FFF2-40B4-BE49-F238E27FC236}">
                <a16:creationId xmlns:a16="http://schemas.microsoft.com/office/drawing/2014/main" id="{AAAC8F00-93A8-9446-E24A-78936B9EC37C}"/>
              </a:ext>
            </a:extLst>
          </p:cNvPr>
          <p:cNvSpPr txBox="1">
            <a:spLocks/>
          </p:cNvSpPr>
          <p:nvPr/>
        </p:nvSpPr>
        <p:spPr>
          <a:xfrm>
            <a:off x="482442" y="1736828"/>
            <a:ext cx="1122711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price of Luna had completely collapsed </a:t>
            </a:r>
            <a:r>
              <a:rPr lang="en-US" sz="1600" b="0" dirty="0">
                <a:latin typeface="Helvetica Neue" panose="02000503000000020004" pitchFamily="2" charset="0"/>
                <a:ea typeface="Helvetica Neue" panose="02000503000000020004" pitchFamily="2" charset="0"/>
                <a:cs typeface="Helvetica Neue" panose="02000503000000020004" pitchFamily="2" charset="0"/>
              </a:rPr>
              <a:t>64 hours after the initial </a:t>
            </a:r>
            <a:r>
              <a:rPr lang="en-US" sz="1600" b="0" dirty="0" err="1">
                <a:latin typeface="Helvetica Neue" panose="02000503000000020004" pitchFamily="2" charset="0"/>
                <a:ea typeface="Helvetica Neue" panose="02000503000000020004" pitchFamily="2" charset="0"/>
                <a:cs typeface="Helvetica Neue" panose="02000503000000020004" pitchFamily="2" charset="0"/>
              </a:rPr>
              <a:t>depeg</a:t>
            </a:r>
            <a:r>
              <a:rPr lang="en-US" sz="1600" b="0" dirty="0">
                <a:latin typeface="Helvetica Neue" panose="02000503000000020004" pitchFamily="2" charset="0"/>
                <a:ea typeface="Helvetica Neue" panose="02000503000000020004" pitchFamily="2" charset="0"/>
                <a:cs typeface="Helvetica Neue" panose="02000503000000020004" pitchFamily="2" charset="0"/>
              </a:rPr>
              <a:t> with UST hovering around 10 cents.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550EC323-9A99-C5D5-2AFB-669F01E84B17}"/>
              </a:ext>
            </a:extLst>
          </p:cNvPr>
          <p:cNvCxnSpPr>
            <a:cxnSpLocks/>
          </p:cNvCxnSpPr>
          <p:nvPr/>
        </p:nvCxnSpPr>
        <p:spPr>
          <a:xfrm>
            <a:off x="482442" y="1992829"/>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A151319-F35B-C6E5-8036-FC4C0774F9EF}"/>
              </a:ext>
            </a:extLst>
          </p:cNvPr>
          <p:cNvPicPr>
            <a:picLocks noChangeAspect="1"/>
          </p:cNvPicPr>
          <p:nvPr/>
        </p:nvPicPr>
        <p:blipFill rotWithShape="1">
          <a:blip r:embed="rId3" cstate="hqprint">
            <a:clrChange>
              <a:clrFrom>
                <a:srgbClr val="EEEEEE"/>
              </a:clrFrom>
              <a:clrTo>
                <a:srgbClr val="EEEEEE">
                  <a:alpha val="0"/>
                </a:srgbClr>
              </a:clrTo>
            </a:clrChange>
            <a:extLst>
              <a:ext uri="{28A0092B-C50C-407E-A947-70E740481C1C}">
                <a14:useLocalDpi xmlns:a14="http://schemas.microsoft.com/office/drawing/2010/main"/>
              </a:ext>
            </a:extLst>
          </a:blip>
          <a:srcRect/>
          <a:stretch/>
        </p:blipFill>
        <p:spPr>
          <a:xfrm>
            <a:off x="4281358" y="2449468"/>
            <a:ext cx="3629285" cy="1386580"/>
          </a:xfrm>
          <a:prstGeom prst="rect">
            <a:avLst/>
          </a:prstGeom>
        </p:spPr>
      </p:pic>
      <p:pic>
        <p:nvPicPr>
          <p:cNvPr id="11" name="Picture 10">
            <a:extLst>
              <a:ext uri="{FF2B5EF4-FFF2-40B4-BE49-F238E27FC236}">
                <a16:creationId xmlns:a16="http://schemas.microsoft.com/office/drawing/2014/main" id="{03D21E86-EF55-90C6-D705-9008B5A1DD26}"/>
              </a:ext>
            </a:extLst>
          </p:cNvPr>
          <p:cNvPicPr>
            <a:picLocks noChangeAspect="1"/>
          </p:cNvPicPr>
          <p:nvPr/>
        </p:nvPicPr>
        <p:blipFill>
          <a:blip r:embed="rId4">
            <a:clrChange>
              <a:clrFrom>
                <a:srgbClr val="EFEFEF"/>
              </a:clrFrom>
              <a:clrTo>
                <a:srgbClr val="EFEFEF">
                  <a:alpha val="0"/>
                </a:srgbClr>
              </a:clrTo>
            </a:clrChange>
          </a:blip>
          <a:stretch>
            <a:fillRect/>
          </a:stretch>
        </p:blipFill>
        <p:spPr>
          <a:xfrm>
            <a:off x="313004" y="2377475"/>
            <a:ext cx="3544887" cy="4051299"/>
          </a:xfrm>
          <a:prstGeom prst="rect">
            <a:avLst/>
          </a:prstGeom>
        </p:spPr>
      </p:pic>
      <p:sp>
        <p:nvSpPr>
          <p:cNvPr id="12" name="Content Placeholder 5">
            <a:extLst>
              <a:ext uri="{FF2B5EF4-FFF2-40B4-BE49-F238E27FC236}">
                <a16:creationId xmlns:a16="http://schemas.microsoft.com/office/drawing/2014/main" id="{79361836-8D10-D0A3-6B8C-0281BCC8444D}"/>
              </a:ext>
            </a:extLst>
          </p:cNvPr>
          <p:cNvSpPr txBox="1">
            <a:spLocks/>
          </p:cNvSpPr>
          <p:nvPr/>
        </p:nvSpPr>
        <p:spPr>
          <a:xfrm>
            <a:off x="8334109" y="2208443"/>
            <a:ext cx="3681185" cy="42203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Anchor Yield Reserves Still Available:</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the yield reserves are still available, Anchor can continue to pay out 18%+ interest on UST deposits creating some demand. As of May 20</a:t>
            </a:r>
            <a:r>
              <a:rPr lang="en-US" sz="1200" baseline="30000" dirty="0">
                <a:solidFill>
                  <a:srgbClr val="3B3D40"/>
                </a:solidFill>
              </a:rPr>
              <a:t>th</a:t>
            </a:r>
            <a:r>
              <a:rPr lang="en-US" sz="1200" dirty="0">
                <a:solidFill>
                  <a:srgbClr val="3B3D40"/>
                </a:solidFill>
              </a:rPr>
              <a:t>, 1B+ Tokens are still deposited.</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Virtually No Borrow Demand: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Due to the collapse of the prices of Luna and Terra, there is virtually no borrowing demand. The only remaining collateral on the platform is $35M of </a:t>
            </a:r>
            <a:r>
              <a:rPr lang="en-US" sz="1200" dirty="0" err="1">
                <a:solidFill>
                  <a:srgbClr val="3B3D40"/>
                </a:solidFill>
              </a:rPr>
              <a:t>bETH</a:t>
            </a:r>
            <a:r>
              <a:rPr lang="en-US" sz="1200" dirty="0">
                <a:solidFill>
                  <a:srgbClr val="3B3D40"/>
                </a:solidFill>
              </a:rPr>
              <a:t> which might just be forgotten capital. As of the collapse of UST there is virtually no borrow demand, and interest received on collateral is over 400%.</a:t>
            </a:r>
          </a:p>
          <a:p>
            <a:pPr marL="227013" lvl="0" indent="0">
              <a:lnSpc>
                <a:spcPct val="100000"/>
              </a:lnSpc>
              <a:spcBef>
                <a:spcPts val="0"/>
              </a:spcBef>
              <a:buNone/>
            </a:pPr>
            <a:endParaRPr lang="en-US" sz="1200" dirty="0">
              <a:solidFill>
                <a:srgbClr val="3B3D40"/>
              </a:solidFill>
            </a:endParaRP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ANC Token Price Also Collapsed: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value of ANC tokens has also collapsed. As of writing it is hovering around 10 cents similar to UST.</a:t>
            </a:r>
          </a:p>
          <a:p>
            <a:pPr marL="227013" lvl="0" indent="0">
              <a:lnSpc>
                <a:spcPct val="100000"/>
              </a:lnSpc>
              <a:spcBef>
                <a:spcPts val="0"/>
              </a:spcBef>
              <a:buNone/>
            </a:pPr>
            <a:endParaRPr lang="en-US" sz="1200" dirty="0">
              <a:solidFill>
                <a:srgbClr val="3B3D40"/>
              </a:solidFill>
            </a:endParaRPr>
          </a:p>
        </p:txBody>
      </p:sp>
      <p:pic>
        <p:nvPicPr>
          <p:cNvPr id="14" name="Picture 13">
            <a:extLst>
              <a:ext uri="{FF2B5EF4-FFF2-40B4-BE49-F238E27FC236}">
                <a16:creationId xmlns:a16="http://schemas.microsoft.com/office/drawing/2014/main" id="{7DBA3E30-E7F8-0BAD-17B0-B25B6EE44BBF}"/>
              </a:ext>
            </a:extLst>
          </p:cNvPr>
          <p:cNvPicPr>
            <a:picLocks noChangeAspect="1"/>
          </p:cNvPicPr>
          <p:nvPr/>
        </p:nvPicPr>
        <p:blipFill>
          <a:blip r:embed="rId5">
            <a:clrChange>
              <a:clrFrom>
                <a:srgbClr val="F4F4F5"/>
              </a:clrFrom>
              <a:clrTo>
                <a:srgbClr val="F4F4F5">
                  <a:alpha val="0"/>
                </a:srgbClr>
              </a:clrTo>
            </a:clrChange>
          </a:blip>
          <a:stretch>
            <a:fillRect/>
          </a:stretch>
        </p:blipFill>
        <p:spPr>
          <a:xfrm>
            <a:off x="4281357" y="3613810"/>
            <a:ext cx="3816774" cy="2780239"/>
          </a:xfrm>
          <a:prstGeom prst="rect">
            <a:avLst/>
          </a:prstGeom>
        </p:spPr>
      </p:pic>
      <p:sp>
        <p:nvSpPr>
          <p:cNvPr id="15" name="Rectangle 14">
            <a:extLst>
              <a:ext uri="{FF2B5EF4-FFF2-40B4-BE49-F238E27FC236}">
                <a16:creationId xmlns:a16="http://schemas.microsoft.com/office/drawing/2014/main" id="{EE44C975-98D0-994B-F758-5579744D4B6D}"/>
              </a:ext>
            </a:extLst>
          </p:cNvPr>
          <p:cNvSpPr/>
          <p:nvPr/>
        </p:nvSpPr>
        <p:spPr>
          <a:xfrm>
            <a:off x="5477882" y="2119946"/>
            <a:ext cx="1236236" cy="338554"/>
          </a:xfrm>
          <a:prstGeom prst="rect">
            <a:avLst/>
          </a:prstGeom>
        </p:spPr>
        <p:txBody>
          <a:bodyPr wrap="none">
            <a:spAutoFit/>
          </a:bodyPr>
          <a:lstStyle/>
          <a:p>
            <a:pPr algn="ctr">
              <a:defRPr sz="1600" b="1" i="0" u="none" strike="noStrike" kern="1200" spc="0" baseline="0">
                <a:solidFill>
                  <a:srgbClr val="3B3D40"/>
                </a:solidFill>
                <a:latin typeface="+mn-lt"/>
                <a:ea typeface="+mn-ea"/>
                <a:cs typeface="+mn-cs"/>
              </a:defRPr>
            </a:pPr>
            <a:r>
              <a:rPr lang="en-US" b="1" dirty="0"/>
              <a:t>Deposit APR</a:t>
            </a:r>
          </a:p>
        </p:txBody>
      </p:sp>
      <p:sp>
        <p:nvSpPr>
          <p:cNvPr id="16" name="Rectangle 15">
            <a:extLst>
              <a:ext uri="{FF2B5EF4-FFF2-40B4-BE49-F238E27FC236}">
                <a16:creationId xmlns:a16="http://schemas.microsoft.com/office/drawing/2014/main" id="{4C94995E-8069-E23A-E9EF-F10853B5BF27}"/>
              </a:ext>
            </a:extLst>
          </p:cNvPr>
          <p:cNvSpPr/>
          <p:nvPr/>
        </p:nvSpPr>
        <p:spPr>
          <a:xfrm>
            <a:off x="5401387" y="6266777"/>
            <a:ext cx="1389227" cy="338554"/>
          </a:xfrm>
          <a:prstGeom prst="rect">
            <a:avLst/>
          </a:prstGeom>
        </p:spPr>
        <p:txBody>
          <a:bodyPr wrap="none">
            <a:spAutoFit/>
          </a:bodyPr>
          <a:lstStyle/>
          <a:p>
            <a:pPr algn="ctr">
              <a:defRPr sz="1600" b="1" i="0" u="none" strike="noStrike" kern="1200" spc="0" baseline="0">
                <a:solidFill>
                  <a:srgbClr val="3B3D40"/>
                </a:solidFill>
                <a:latin typeface="+mn-lt"/>
                <a:ea typeface="+mn-ea"/>
                <a:cs typeface="+mn-cs"/>
              </a:defRPr>
            </a:pPr>
            <a:r>
              <a:rPr lang="en-US" b="1" dirty="0"/>
              <a:t>Collateral APR</a:t>
            </a:r>
          </a:p>
        </p:txBody>
      </p:sp>
    </p:spTree>
    <p:extLst>
      <p:ext uri="{BB962C8B-B14F-4D97-AF65-F5344CB8AC3E}">
        <p14:creationId xmlns:p14="http://schemas.microsoft.com/office/powerpoint/2010/main" val="1871537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second order effects of the collapse of Terra, a $60B+ ecosystem was very limited. As of writing, there haven’t been any notable financial contagion to other asset classes or projects.</a:t>
            </a:r>
          </a:p>
        </p:txBody>
      </p:sp>
      <p:sp>
        <p:nvSpPr>
          <p:cNvPr id="20" name="TextBox 19">
            <a:extLst>
              <a:ext uri="{FF2B5EF4-FFF2-40B4-BE49-F238E27FC236}">
                <a16:creationId xmlns:a16="http://schemas.microsoft.com/office/drawing/2014/main" id="{E7450A04-2DFB-A3CD-C782-95D425C86C93}"/>
              </a:ext>
            </a:extLst>
          </p:cNvPr>
          <p:cNvSpPr txBox="1"/>
          <p:nvPr/>
        </p:nvSpPr>
        <p:spPr>
          <a:xfrm>
            <a:off x="111760" y="2935932"/>
            <a:ext cx="3840480" cy="3170099"/>
          </a:xfrm>
          <a:prstGeom prst="rect">
            <a:avLst/>
          </a:prstGeom>
          <a:noFill/>
        </p:spPr>
        <p:txBody>
          <a:bodyPr wrap="square" rtlCol="0">
            <a:spAutoFit/>
          </a:bodyPr>
          <a:lstStyle/>
          <a:p>
            <a:pPr algn="ctr"/>
            <a:r>
              <a:rPr lang="en-US" sz="2000" b="1" dirty="0">
                <a:solidFill>
                  <a:srgbClr val="3B3D40"/>
                </a:solidFill>
              </a:rPr>
              <a:t>Terra Was Too New and Limited.</a:t>
            </a:r>
          </a:p>
          <a:p>
            <a:pPr algn="ctr"/>
            <a:endParaRPr lang="en-US" sz="1200" b="1" dirty="0">
              <a:solidFill>
                <a:srgbClr val="3B3D40"/>
              </a:solidFill>
            </a:endParaRPr>
          </a:p>
          <a:p>
            <a:pPr algn="ctr"/>
            <a:r>
              <a:rPr lang="en-US" sz="1200" b="1" dirty="0">
                <a:solidFill>
                  <a:srgbClr val="3B3D40"/>
                </a:solidFill>
              </a:rPr>
              <a:t>Terra had only been around for less than year at any meaningful volume before it imploded While its growth to $60B in just 12 months is a tower achievement, the speed of its growth didn’t allow for many third party connections or for dependencies to built on the ecosystem.</a:t>
            </a:r>
          </a:p>
          <a:p>
            <a:pPr algn="ctr"/>
            <a:endParaRPr lang="en-US" sz="1200" b="1" dirty="0">
              <a:solidFill>
                <a:srgbClr val="3B3D40"/>
              </a:solidFill>
            </a:endParaRPr>
          </a:p>
          <a:p>
            <a:pPr algn="ctr"/>
            <a:r>
              <a:rPr lang="en-US" sz="1200" b="1" dirty="0">
                <a:solidFill>
                  <a:srgbClr val="3B3D40"/>
                </a:solidFill>
              </a:rPr>
              <a:t>As a case in point, Terra does not have a vibrant NFT ecosystem, there aren’t any major ERC-20 token equivalents on the Terra blockchain, and its only major cross chain connection is the wormhole bridge to Ethereum. As a good example of a well connected project, </a:t>
            </a:r>
            <a:r>
              <a:rPr lang="en-US" sz="1200" b="1" dirty="0" err="1">
                <a:solidFill>
                  <a:srgbClr val="3B3D40"/>
                </a:solidFill>
              </a:rPr>
              <a:t>ThorChain</a:t>
            </a:r>
            <a:r>
              <a:rPr lang="en-US" sz="1200" b="1" dirty="0">
                <a:solidFill>
                  <a:srgbClr val="3B3D40"/>
                </a:solidFill>
              </a:rPr>
              <a:t> also built on Cosmos, serves as a bridge between several large layer 1 projects.</a:t>
            </a:r>
          </a:p>
        </p:txBody>
      </p:sp>
      <p:sp>
        <p:nvSpPr>
          <p:cNvPr id="21" name="TextBox 20">
            <a:extLst>
              <a:ext uri="{FF2B5EF4-FFF2-40B4-BE49-F238E27FC236}">
                <a16:creationId xmlns:a16="http://schemas.microsoft.com/office/drawing/2014/main" id="{AE782CA7-B120-8237-D842-269B32C15C58}"/>
              </a:ext>
            </a:extLst>
          </p:cNvPr>
          <p:cNvSpPr txBox="1"/>
          <p:nvPr/>
        </p:nvSpPr>
        <p:spPr>
          <a:xfrm>
            <a:off x="4175760" y="2935932"/>
            <a:ext cx="3840480" cy="3170099"/>
          </a:xfrm>
          <a:prstGeom prst="rect">
            <a:avLst/>
          </a:prstGeom>
          <a:noFill/>
        </p:spPr>
        <p:txBody>
          <a:bodyPr wrap="square" rtlCol="0">
            <a:spAutoFit/>
          </a:bodyPr>
          <a:lstStyle/>
          <a:p>
            <a:pPr lvl="0" algn="ctr"/>
            <a:r>
              <a:rPr lang="en-US" sz="2000" b="1" dirty="0">
                <a:solidFill>
                  <a:srgbClr val="3B3D40"/>
                </a:solidFill>
              </a:rPr>
              <a:t>Killer Apps Were Internal Projects</a:t>
            </a:r>
          </a:p>
          <a:p>
            <a:pPr lvl="0" algn="ctr"/>
            <a:endParaRPr lang="en-US" sz="1200" b="1" dirty="0">
              <a:solidFill>
                <a:srgbClr val="3B3D40"/>
              </a:solidFill>
            </a:endParaRPr>
          </a:p>
          <a:p>
            <a:pPr algn="ctr"/>
            <a:r>
              <a:rPr lang="en-US" sz="1200" b="1" dirty="0">
                <a:solidFill>
                  <a:srgbClr val="3B3D40"/>
                </a:solidFill>
              </a:rPr>
              <a:t>Third party developers were extremely rare on the Terra ecosystem. The overwhelming value of the network was the first party apps Anchor and the ecosystems tight integration with UST. Over the course of the life of the project, notable attempts were made to included third parties including vendors, payment platforms, </a:t>
            </a:r>
            <a:r>
              <a:rPr lang="en-US" sz="1200" b="1" dirty="0" err="1">
                <a:solidFill>
                  <a:srgbClr val="3B3D40"/>
                </a:solidFill>
              </a:rPr>
              <a:t>Dapps</a:t>
            </a:r>
            <a:r>
              <a:rPr lang="en-US" sz="1200" b="1" dirty="0">
                <a:solidFill>
                  <a:srgbClr val="3B3D40"/>
                </a:solidFill>
              </a:rPr>
              <a:t> and other projects however none were successful. </a:t>
            </a:r>
          </a:p>
          <a:p>
            <a:pPr algn="ctr"/>
            <a:endParaRPr lang="en-US" sz="1200" b="1" dirty="0">
              <a:solidFill>
                <a:srgbClr val="3B3D40"/>
              </a:solidFill>
            </a:endParaRPr>
          </a:p>
          <a:p>
            <a:pPr algn="ctr"/>
            <a:r>
              <a:rPr lang="en-US" sz="1200" b="1" dirty="0">
                <a:solidFill>
                  <a:srgbClr val="3B3D40"/>
                </a:solidFill>
              </a:rPr>
              <a:t>Ultimately, Terraform Labs built the network, UST, Anchor and Mirror, all of the major use cases of the ecosystem. At one point, 75% of all UST was on Anchor, and there weren’t any real uses for the borrowed UST other than investing it straight back into Anchor. This limited the fallout to Terraform Labs.</a:t>
            </a:r>
          </a:p>
        </p:txBody>
      </p:sp>
      <p:pic>
        <p:nvPicPr>
          <p:cNvPr id="27" name="Graphic 26" descr="Downward trend">
            <a:extLst>
              <a:ext uri="{FF2B5EF4-FFF2-40B4-BE49-F238E27FC236}">
                <a16:creationId xmlns:a16="http://schemas.microsoft.com/office/drawing/2014/main" id="{ACD884D6-A720-3DA8-E2F2-72140DB41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2800" y="1866351"/>
            <a:ext cx="914400" cy="914400"/>
          </a:xfrm>
          <a:prstGeom prst="rect">
            <a:avLst/>
          </a:prstGeom>
        </p:spPr>
      </p:pic>
      <p:sp>
        <p:nvSpPr>
          <p:cNvPr id="29" name="TextBox 28">
            <a:extLst>
              <a:ext uri="{FF2B5EF4-FFF2-40B4-BE49-F238E27FC236}">
                <a16:creationId xmlns:a16="http://schemas.microsoft.com/office/drawing/2014/main" id="{764B10C6-0C7F-A5F4-EC53-A7C5F66EA4F7}"/>
              </a:ext>
            </a:extLst>
          </p:cNvPr>
          <p:cNvSpPr txBox="1"/>
          <p:nvPr/>
        </p:nvSpPr>
        <p:spPr>
          <a:xfrm>
            <a:off x="8239760" y="2935931"/>
            <a:ext cx="3840480" cy="2800767"/>
          </a:xfrm>
          <a:prstGeom prst="rect">
            <a:avLst/>
          </a:prstGeom>
          <a:noFill/>
        </p:spPr>
        <p:txBody>
          <a:bodyPr wrap="square" rtlCol="0">
            <a:spAutoFit/>
          </a:bodyPr>
          <a:lstStyle/>
          <a:p>
            <a:pPr lvl="0" algn="ctr"/>
            <a:r>
              <a:rPr lang="en-US" sz="2000" b="1" dirty="0">
                <a:solidFill>
                  <a:srgbClr val="3B3D40"/>
                </a:solidFill>
              </a:rPr>
              <a:t>Failure Modes Were Well Known</a:t>
            </a:r>
          </a:p>
          <a:p>
            <a:pPr lvl="0" algn="ctr"/>
            <a:endParaRPr lang="en-US" sz="1200" b="1" dirty="0">
              <a:solidFill>
                <a:srgbClr val="3B3D40"/>
              </a:solidFill>
            </a:endParaRPr>
          </a:p>
          <a:p>
            <a:pPr algn="ctr"/>
            <a:r>
              <a:rPr lang="en-US" sz="1200" b="1" dirty="0">
                <a:solidFill>
                  <a:srgbClr val="3B3D40"/>
                </a:solidFill>
              </a:rPr>
              <a:t>It is well known that most multi-coin algorithmic stablecoin projects struggle to reduce token supply, especially at the speed at which demand curves can change. Multiple individuals had identified the flaws of this model with just a cursory glance at Terra’s stability mechanism and limited their exposure.</a:t>
            </a:r>
          </a:p>
          <a:p>
            <a:pPr lvl="0" algn="ctr"/>
            <a:endParaRPr lang="en-US" sz="1200" b="1" dirty="0">
              <a:solidFill>
                <a:srgbClr val="3B3D40"/>
              </a:solidFill>
            </a:endParaRPr>
          </a:p>
          <a:p>
            <a:pPr lvl="0" algn="ctr"/>
            <a:r>
              <a:rPr lang="en-US" sz="1200" b="1" dirty="0">
                <a:solidFill>
                  <a:srgbClr val="3B3D40"/>
                </a:solidFill>
              </a:rPr>
              <a:t>If not for the $500M+ yield reserve, it is unlikely that any fund would have even decided to pursue any exposure of Luna or UST at all. Those that did, such as </a:t>
            </a:r>
            <a:r>
              <a:rPr lang="en-US" sz="1200" b="1" dirty="0" err="1">
                <a:solidFill>
                  <a:srgbClr val="3B3D40"/>
                </a:solidFill>
              </a:rPr>
              <a:t>Selini</a:t>
            </a:r>
            <a:r>
              <a:rPr lang="en-US" sz="1200" b="1" dirty="0">
                <a:solidFill>
                  <a:srgbClr val="3B3D40"/>
                </a:solidFill>
              </a:rPr>
              <a:t> Capital, likely had sophisticated contingency plans for this eventually limiting the fall out. </a:t>
            </a:r>
          </a:p>
        </p:txBody>
      </p:sp>
      <p:pic>
        <p:nvPicPr>
          <p:cNvPr id="14" name="Graphic 13" descr="Clock">
            <a:extLst>
              <a:ext uri="{FF2B5EF4-FFF2-40B4-BE49-F238E27FC236}">
                <a16:creationId xmlns:a16="http://schemas.microsoft.com/office/drawing/2014/main" id="{6F525C4D-891F-B6F3-A3D6-2B8449D5FA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4800" y="1894954"/>
            <a:ext cx="914400" cy="914400"/>
          </a:xfrm>
          <a:prstGeom prst="rect">
            <a:avLst/>
          </a:prstGeom>
        </p:spPr>
      </p:pic>
      <p:pic>
        <p:nvPicPr>
          <p:cNvPr id="16" name="Graphic 15" descr="Browser window">
            <a:extLst>
              <a:ext uri="{FF2B5EF4-FFF2-40B4-BE49-F238E27FC236}">
                <a16:creationId xmlns:a16="http://schemas.microsoft.com/office/drawing/2014/main" id="{C2B66573-58AA-73B7-23D2-A11989EA52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1894954"/>
            <a:ext cx="914400" cy="914400"/>
          </a:xfrm>
          <a:prstGeom prst="rect">
            <a:avLst/>
          </a:prstGeom>
        </p:spPr>
      </p:pic>
    </p:spTree>
    <p:extLst>
      <p:ext uri="{BB962C8B-B14F-4D97-AF65-F5344CB8AC3E}">
        <p14:creationId xmlns:p14="http://schemas.microsoft.com/office/powerpoint/2010/main" val="1485698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limited outcomes as of writing are the two traditional impacts of any financial crash; a “bank run” on stable assets and an enduring constrained liquidity environment.</a:t>
            </a:r>
          </a:p>
        </p:txBody>
      </p:sp>
      <p:sp>
        <p:nvSpPr>
          <p:cNvPr id="5" name="Text Placeholder 2">
            <a:extLst>
              <a:ext uri="{FF2B5EF4-FFF2-40B4-BE49-F238E27FC236}">
                <a16:creationId xmlns:a16="http://schemas.microsoft.com/office/drawing/2014/main" id="{C5E47266-4751-C1D8-1070-9A803E178E11}"/>
              </a:ext>
            </a:extLst>
          </p:cNvPr>
          <p:cNvSpPr txBox="1">
            <a:spLocks/>
          </p:cNvSpPr>
          <p:nvPr/>
        </p:nvSpPr>
        <p:spPr>
          <a:xfrm>
            <a:off x="6242756" y="1689236"/>
            <a:ext cx="544156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Curve Pools have seen tightened liquidity in the days after the collapse of Terra. (Measured here in ETH tokens)</a:t>
            </a:r>
          </a:p>
        </p:txBody>
      </p:sp>
      <p:cxnSp>
        <p:nvCxnSpPr>
          <p:cNvPr id="6" name="Straight Connector 5">
            <a:extLst>
              <a:ext uri="{FF2B5EF4-FFF2-40B4-BE49-F238E27FC236}">
                <a16:creationId xmlns:a16="http://schemas.microsoft.com/office/drawing/2014/main" id="{317A72BF-56B2-5BF6-D46E-AE4B74EC3033}"/>
              </a:ext>
            </a:extLst>
          </p:cNvPr>
          <p:cNvCxnSpPr>
            <a:cxnSpLocks/>
          </p:cNvCxnSpPr>
          <p:nvPr/>
        </p:nvCxnSpPr>
        <p:spPr>
          <a:xfrm>
            <a:off x="6219758" y="2143300"/>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779DE0D-1F48-8145-60DE-53BBF51C9AFD}"/>
              </a:ext>
            </a:extLst>
          </p:cNvPr>
          <p:cNvSpPr txBox="1">
            <a:spLocks/>
          </p:cNvSpPr>
          <p:nvPr/>
        </p:nvSpPr>
        <p:spPr>
          <a:xfrm>
            <a:off x="357811" y="1689236"/>
            <a:ext cx="5489833"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In the wake of the Terra collapse there was a run on Tether’s deposits reducing overall supply by $9B.</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Connector 7">
            <a:extLst>
              <a:ext uri="{FF2B5EF4-FFF2-40B4-BE49-F238E27FC236}">
                <a16:creationId xmlns:a16="http://schemas.microsoft.com/office/drawing/2014/main" id="{D2EB03B9-6631-5B46-7EBC-7BCEA475E9FE}"/>
              </a:ext>
            </a:extLst>
          </p:cNvPr>
          <p:cNvCxnSpPr>
            <a:cxnSpLocks/>
          </p:cNvCxnSpPr>
          <p:nvPr/>
        </p:nvCxnSpPr>
        <p:spPr>
          <a:xfrm>
            <a:off x="357812" y="2143300"/>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4777AD-2272-AB96-BD44-8355354A89DE}"/>
              </a:ext>
            </a:extLst>
          </p:cNvPr>
          <p:cNvSpPr/>
          <p:nvPr/>
        </p:nvSpPr>
        <p:spPr>
          <a:xfrm>
            <a:off x="6018081" y="5699290"/>
            <a:ext cx="6096000" cy="954107"/>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As is typical, users pull their liquidity out of the market during periods of expected high volatility in order to minimize risks to themselves. As crypto assets lack traditional credit exposure risk, this mostly </a:t>
            </a:r>
            <a:r>
              <a:rPr lang="en-US" sz="1400" dirty="0">
                <a:solidFill>
                  <a:srgbClr val="3B3D40"/>
                </a:solidFill>
                <a:latin typeface="Calibri" panose="020F0502020204030204"/>
              </a:rPr>
              <a:t>means reducing the exposure to liquidity pools to avoid risks of impermanent loss.</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73C1045-8D48-50CA-DCCC-5DC781E07879}"/>
              </a:ext>
            </a:extLst>
          </p:cNvPr>
          <p:cNvSpPr/>
          <p:nvPr/>
        </p:nvSpPr>
        <p:spPr>
          <a:xfrm>
            <a:off x="0" y="5699290"/>
            <a:ext cx="6096000" cy="954107"/>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3B3D40"/>
                </a:solidFill>
                <a:latin typeface="Calibri" panose="020F0502020204030204"/>
              </a:rPr>
              <a:t>One of the most classic results of a financial crash is a run on the banks. Since the Great Depression, the FDIC and other regulators in all countries have stepped in to assure the solvency of banks during crises. In crypto, we saw the equivalent run through a drain on Tether’s supply. </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graphicFrame>
        <p:nvGraphicFramePr>
          <p:cNvPr id="3" name="Chart 2">
            <a:extLst>
              <a:ext uri="{FF2B5EF4-FFF2-40B4-BE49-F238E27FC236}">
                <a16:creationId xmlns:a16="http://schemas.microsoft.com/office/drawing/2014/main" id="{833118A4-549B-1B96-D146-1BEAB3F7B271}"/>
              </a:ext>
            </a:extLst>
          </p:cNvPr>
          <p:cNvGraphicFramePr/>
          <p:nvPr>
            <p:extLst>
              <p:ext uri="{D42A27DB-BD31-4B8C-83A1-F6EECF244321}">
                <p14:modId xmlns:p14="http://schemas.microsoft.com/office/powerpoint/2010/main" val="3126974296"/>
              </p:ext>
            </p:extLst>
          </p:nvPr>
        </p:nvGraphicFramePr>
        <p:xfrm>
          <a:off x="203114" y="2267791"/>
          <a:ext cx="5644530" cy="3334358"/>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16">
            <a:extLst>
              <a:ext uri="{FF2B5EF4-FFF2-40B4-BE49-F238E27FC236}">
                <a16:creationId xmlns:a16="http://schemas.microsoft.com/office/drawing/2014/main" id="{96B2ACA0-4883-405E-A47E-62072E5C0D30}"/>
              </a:ext>
            </a:extLst>
          </p:cNvPr>
          <p:cNvSpPr/>
          <p:nvPr/>
        </p:nvSpPr>
        <p:spPr>
          <a:xfrm>
            <a:off x="2208981" y="3355821"/>
            <a:ext cx="2366225" cy="430887"/>
          </a:xfrm>
          <a:prstGeom prst="rect">
            <a:avLst/>
          </a:prstGeom>
        </p:spPr>
        <p:txBody>
          <a:bodyPr wrap="square">
            <a:spAutoFit/>
          </a:bodyPr>
          <a:lstStyle/>
          <a:p>
            <a:pPr marL="9525" lvl="0" algn="ctr"/>
            <a:r>
              <a:rPr lang="en-US" sz="1100" b="1" dirty="0">
                <a:solidFill>
                  <a:srgbClr val="3B3D40"/>
                </a:solidFill>
              </a:rPr>
              <a:t>5/11/2022</a:t>
            </a:r>
          </a:p>
          <a:p>
            <a:pPr marL="9525" lvl="0" algn="ctr"/>
            <a:r>
              <a:rPr lang="en-US" sz="1100" dirty="0">
                <a:solidFill>
                  <a:srgbClr val="3B3D40"/>
                </a:solidFill>
              </a:rPr>
              <a:t>Total Collapse of Luna’s Price</a:t>
            </a:r>
          </a:p>
        </p:txBody>
      </p:sp>
      <p:cxnSp>
        <p:nvCxnSpPr>
          <p:cNvPr id="18" name="Straight Connector 17">
            <a:extLst>
              <a:ext uri="{FF2B5EF4-FFF2-40B4-BE49-F238E27FC236}">
                <a16:creationId xmlns:a16="http://schemas.microsoft.com/office/drawing/2014/main" id="{FC24F83C-D549-1006-B164-E064778A608B}"/>
              </a:ext>
            </a:extLst>
          </p:cNvPr>
          <p:cNvCxnSpPr/>
          <p:nvPr/>
        </p:nvCxnSpPr>
        <p:spPr>
          <a:xfrm>
            <a:off x="3416614" y="2882096"/>
            <a:ext cx="0" cy="546904"/>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0" name="Chart 19">
            <a:extLst>
              <a:ext uri="{FF2B5EF4-FFF2-40B4-BE49-F238E27FC236}">
                <a16:creationId xmlns:a16="http://schemas.microsoft.com/office/drawing/2014/main" id="{E4265A3A-669C-ED75-C002-05A811744B03}"/>
              </a:ext>
            </a:extLst>
          </p:cNvPr>
          <p:cNvGraphicFramePr/>
          <p:nvPr>
            <p:extLst>
              <p:ext uri="{D42A27DB-BD31-4B8C-83A1-F6EECF244321}">
                <p14:modId xmlns:p14="http://schemas.microsoft.com/office/powerpoint/2010/main" val="309800226"/>
              </p:ext>
            </p:extLst>
          </p:nvPr>
        </p:nvGraphicFramePr>
        <p:xfrm>
          <a:off x="6198886" y="2267791"/>
          <a:ext cx="5644530" cy="3334358"/>
        </p:xfrm>
        <a:graphic>
          <a:graphicData uri="http://schemas.openxmlformats.org/drawingml/2006/chart">
            <c:chart xmlns:c="http://schemas.openxmlformats.org/drawingml/2006/chart" xmlns:r="http://schemas.openxmlformats.org/officeDocument/2006/relationships" r:id="rId4"/>
          </a:graphicData>
        </a:graphic>
      </p:graphicFrame>
      <p:sp>
        <p:nvSpPr>
          <p:cNvPr id="21" name="Rectangle 20">
            <a:extLst>
              <a:ext uri="{FF2B5EF4-FFF2-40B4-BE49-F238E27FC236}">
                <a16:creationId xmlns:a16="http://schemas.microsoft.com/office/drawing/2014/main" id="{C53D9DD1-7EDF-0C3A-A9D4-7ED67E70364F}"/>
              </a:ext>
            </a:extLst>
          </p:cNvPr>
          <p:cNvSpPr/>
          <p:nvPr/>
        </p:nvSpPr>
        <p:spPr>
          <a:xfrm>
            <a:off x="8146880" y="3681465"/>
            <a:ext cx="2366225" cy="430887"/>
          </a:xfrm>
          <a:prstGeom prst="rect">
            <a:avLst/>
          </a:prstGeom>
        </p:spPr>
        <p:txBody>
          <a:bodyPr wrap="square">
            <a:spAutoFit/>
          </a:bodyPr>
          <a:lstStyle/>
          <a:p>
            <a:pPr marL="9525" lvl="0" algn="ctr"/>
            <a:r>
              <a:rPr lang="en-US" sz="1100" b="1" dirty="0">
                <a:solidFill>
                  <a:srgbClr val="3B3D40"/>
                </a:solidFill>
              </a:rPr>
              <a:t>5/11/2022</a:t>
            </a:r>
          </a:p>
          <a:p>
            <a:pPr marL="9525" lvl="0" algn="ctr"/>
            <a:r>
              <a:rPr lang="en-US" sz="1100" dirty="0">
                <a:solidFill>
                  <a:srgbClr val="3B3D40"/>
                </a:solidFill>
              </a:rPr>
              <a:t>Total Collapse of Luna’s Price</a:t>
            </a:r>
          </a:p>
        </p:txBody>
      </p:sp>
      <p:cxnSp>
        <p:nvCxnSpPr>
          <p:cNvPr id="22" name="Straight Connector 21">
            <a:extLst>
              <a:ext uri="{FF2B5EF4-FFF2-40B4-BE49-F238E27FC236}">
                <a16:creationId xmlns:a16="http://schemas.microsoft.com/office/drawing/2014/main" id="{B452F96A-B341-C6EE-C0E3-36B58A6736AB}"/>
              </a:ext>
            </a:extLst>
          </p:cNvPr>
          <p:cNvCxnSpPr/>
          <p:nvPr/>
        </p:nvCxnSpPr>
        <p:spPr>
          <a:xfrm>
            <a:off x="9354513" y="3149865"/>
            <a:ext cx="0" cy="546904"/>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364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B3D4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CFAA0A4-B2CC-6341-BC25-4F95605F73E6}"/>
              </a:ext>
            </a:extLst>
          </p:cNvPr>
          <p:cNvGrpSpPr/>
          <p:nvPr/>
        </p:nvGrpSpPr>
        <p:grpSpPr>
          <a:xfrm>
            <a:off x="3097211" y="1310072"/>
            <a:ext cx="5997576" cy="1283335"/>
            <a:chOff x="760413" y="1431290"/>
            <a:chExt cx="5997576" cy="1283335"/>
          </a:xfrm>
        </p:grpSpPr>
        <p:pic>
          <p:nvPicPr>
            <p:cNvPr id="14" name="Picture 13">
              <a:extLst>
                <a:ext uri="{FF2B5EF4-FFF2-40B4-BE49-F238E27FC236}">
                  <a16:creationId xmlns:a16="http://schemas.microsoft.com/office/drawing/2014/main" id="{09E84090-0B52-0C4B-B537-F3BF175C4297}"/>
                </a:ext>
              </a:extLst>
            </p:cNvPr>
            <p:cNvPicPr>
              <a:picLocks noChangeAspect="1"/>
            </p:cNvPicPr>
            <p:nvPr/>
          </p:nvPicPr>
          <p:blipFill>
            <a:blip r:embed="rId3"/>
            <a:stretch>
              <a:fillRect/>
            </a:stretch>
          </p:blipFill>
          <p:spPr>
            <a:xfrm>
              <a:off x="760413" y="1431290"/>
              <a:ext cx="1283335" cy="1283335"/>
            </a:xfrm>
            <a:prstGeom prst="rect">
              <a:avLst/>
            </a:prstGeom>
          </p:spPr>
        </p:pic>
        <p:sp>
          <p:nvSpPr>
            <p:cNvPr id="17" name="TextBox 16">
              <a:extLst>
                <a:ext uri="{FF2B5EF4-FFF2-40B4-BE49-F238E27FC236}">
                  <a16:creationId xmlns:a16="http://schemas.microsoft.com/office/drawing/2014/main" id="{7D6408DE-C07B-D047-BFA2-25D2F23B12BA}"/>
                </a:ext>
              </a:extLst>
            </p:cNvPr>
            <p:cNvSpPr txBox="1"/>
            <p:nvPr/>
          </p:nvSpPr>
          <p:spPr>
            <a:xfrm>
              <a:off x="2155067" y="1468576"/>
              <a:ext cx="46029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STARDUST</a:t>
              </a:r>
            </a:p>
          </p:txBody>
        </p:sp>
      </p:grpSp>
      <p:sp>
        <p:nvSpPr>
          <p:cNvPr id="18" name="TextBox 17">
            <a:extLst>
              <a:ext uri="{FF2B5EF4-FFF2-40B4-BE49-F238E27FC236}">
                <a16:creationId xmlns:a16="http://schemas.microsoft.com/office/drawing/2014/main" id="{0951B015-258D-5741-A15D-0F3152FE03FA}"/>
              </a:ext>
            </a:extLst>
          </p:cNvPr>
          <p:cNvSpPr txBox="1"/>
          <p:nvPr/>
        </p:nvSpPr>
        <p:spPr>
          <a:xfrm>
            <a:off x="346668" y="3392622"/>
            <a:ext cx="11498664"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For any questions, please reach out to us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Theresa Garcia (</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hlinkClick r:id="rId4"/>
              </a:rPr>
              <a:t>Theresa@stardustfunds.com</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Adit Patel (</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hlinkClick r:id="rId5"/>
              </a:rPr>
              <a:t>adit.patel@stardustfunds.com</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endParaRPr>
          </a:p>
        </p:txBody>
      </p:sp>
    </p:spTree>
    <p:extLst>
      <p:ext uri="{BB962C8B-B14F-4D97-AF65-F5344CB8AC3E}">
        <p14:creationId xmlns:p14="http://schemas.microsoft.com/office/powerpoint/2010/main" val="2694368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Basis planned to institute a stablecoin model superficially based on the principles of central banking, however in late 2018, the project was unable to launch due to US securities regulation.</a:t>
            </a:r>
          </a:p>
        </p:txBody>
      </p:sp>
      <p:pic>
        <p:nvPicPr>
          <p:cNvPr id="88" name="Picture 87">
            <a:extLst>
              <a:ext uri="{FF2B5EF4-FFF2-40B4-BE49-F238E27FC236}">
                <a16:creationId xmlns:a16="http://schemas.microsoft.com/office/drawing/2014/main" id="{D73B1D92-068D-3649-1670-A733E7312B4A}"/>
              </a:ext>
            </a:extLst>
          </p:cNvPr>
          <p:cNvPicPr>
            <a:picLocks noChangeAspect="1"/>
          </p:cNvPicPr>
          <p:nvPr/>
        </p:nvPicPr>
        <p:blipFill>
          <a:blip r:embed="rId3"/>
          <a:stretch>
            <a:fillRect/>
          </a:stretch>
        </p:blipFill>
        <p:spPr>
          <a:xfrm>
            <a:off x="2133652" y="2143696"/>
            <a:ext cx="7760129" cy="4461627"/>
          </a:xfrm>
          <a:prstGeom prst="rect">
            <a:avLst/>
          </a:prstGeom>
        </p:spPr>
      </p:pic>
      <p:sp>
        <p:nvSpPr>
          <p:cNvPr id="89" name="Text Placeholder 2">
            <a:extLst>
              <a:ext uri="{FF2B5EF4-FFF2-40B4-BE49-F238E27FC236}">
                <a16:creationId xmlns:a16="http://schemas.microsoft.com/office/drawing/2014/main" id="{64C22064-0955-6986-D1EE-848A1BA79E72}"/>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Basis bonds, the means by which they would buy back tokens to control supply, were considered a security by the SEC.</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0" name="Straight Connector 89">
            <a:extLst>
              <a:ext uri="{FF2B5EF4-FFF2-40B4-BE49-F238E27FC236}">
                <a16:creationId xmlns:a16="http://schemas.microsoft.com/office/drawing/2014/main" id="{4441F3C5-5BC2-EC85-DE11-4E204B8624DE}"/>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177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Despite the shutdown of the original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Basis.io</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project, two anonymous developers, “Rick” and “Morty”, built and launched Basis Cash (BAC) based on the original thesis.</a:t>
            </a:r>
          </a:p>
        </p:txBody>
      </p:sp>
      <p:pic>
        <p:nvPicPr>
          <p:cNvPr id="5" name="Picture 4">
            <a:extLst>
              <a:ext uri="{FF2B5EF4-FFF2-40B4-BE49-F238E27FC236}">
                <a16:creationId xmlns:a16="http://schemas.microsoft.com/office/drawing/2014/main" id="{E2E18314-9EE5-B1D8-B292-097F34D52CD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58651" y="2287262"/>
            <a:ext cx="5634234" cy="4022202"/>
          </a:xfrm>
          <a:prstGeom prst="rect">
            <a:avLst/>
          </a:prstGeom>
        </p:spPr>
      </p:pic>
      <p:sp>
        <p:nvSpPr>
          <p:cNvPr id="4" name="Text Placeholder 2">
            <a:extLst>
              <a:ext uri="{FF2B5EF4-FFF2-40B4-BE49-F238E27FC236}">
                <a16:creationId xmlns:a16="http://schemas.microsoft.com/office/drawing/2014/main" id="{FC1BA5B3-06E3-929B-E561-7EA855DDF27E}"/>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Basis.cash</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attempted</a:t>
            </a:r>
            <a:r>
              <a:rPr lang="en-US" sz="1600" b="0" dirty="0">
                <a:latin typeface="Helvetica Neue" panose="02000503000000020004" pitchFamily="2" charset="0"/>
                <a:ea typeface="Helvetica Neue" panose="02000503000000020004" pitchFamily="2" charset="0"/>
                <a:cs typeface="Helvetica Neue" panose="02000503000000020004" pitchFamily="2" charset="0"/>
              </a:rPr>
              <a:t> to anonymously develop and deploy a stablecoin based on the architecture invented by Basis.io</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716569C5-333C-D9F6-BA3B-CA87BFCD2E4F}"/>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56DA46AB-1582-75D8-535E-33CE91412914}"/>
              </a:ext>
            </a:extLst>
          </p:cNvPr>
          <p:cNvSpPr txBox="1">
            <a:spLocks/>
          </p:cNvSpPr>
          <p:nvPr/>
        </p:nvSpPr>
        <p:spPr>
          <a:xfrm>
            <a:off x="6294476" y="1710122"/>
            <a:ext cx="564351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two primary developers nicknamed themselves </a:t>
            </a:r>
          </a:p>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“DeFi RICK” and “DeFi  MORTY”</a:t>
            </a:r>
          </a:p>
        </p:txBody>
      </p:sp>
      <p:cxnSp>
        <p:nvCxnSpPr>
          <p:cNvPr id="8" name="Straight Connector 7">
            <a:extLst>
              <a:ext uri="{FF2B5EF4-FFF2-40B4-BE49-F238E27FC236}">
                <a16:creationId xmlns:a16="http://schemas.microsoft.com/office/drawing/2014/main" id="{6C0AAAF2-BA4B-0879-C5E8-7B47132213EB}"/>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BC38AB3-3C92-37E2-01FE-CC67E395BFC5}"/>
              </a:ext>
            </a:extLst>
          </p:cNvPr>
          <p:cNvPicPr>
            <a:picLocks noChangeAspect="1"/>
          </p:cNvPicPr>
          <p:nvPr/>
        </p:nvPicPr>
        <p:blipFill>
          <a:blip r:embed="rId4"/>
          <a:stretch>
            <a:fillRect/>
          </a:stretch>
        </p:blipFill>
        <p:spPr>
          <a:xfrm>
            <a:off x="6930716" y="2287262"/>
            <a:ext cx="4371031" cy="4037013"/>
          </a:xfrm>
          <a:prstGeom prst="rect">
            <a:avLst/>
          </a:prstGeom>
        </p:spPr>
      </p:pic>
    </p:spTree>
    <p:extLst>
      <p:ext uri="{BB962C8B-B14F-4D97-AF65-F5344CB8AC3E}">
        <p14:creationId xmlns:p14="http://schemas.microsoft.com/office/powerpoint/2010/main" val="16217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Basis Cash failed almost immediately after launch, the stabilization mechanism was completely unable to manage the peg even for a short period of time.</a:t>
            </a:r>
          </a:p>
        </p:txBody>
      </p:sp>
      <p:graphicFrame>
        <p:nvGraphicFramePr>
          <p:cNvPr id="4" name="Chart 3">
            <a:extLst>
              <a:ext uri="{FF2B5EF4-FFF2-40B4-BE49-F238E27FC236}">
                <a16:creationId xmlns:a16="http://schemas.microsoft.com/office/drawing/2014/main" id="{EE0074BB-8DFA-5C4F-0461-F9E78C1A619A}"/>
              </a:ext>
            </a:extLst>
          </p:cNvPr>
          <p:cNvGraphicFramePr/>
          <p:nvPr>
            <p:extLst>
              <p:ext uri="{D42A27DB-BD31-4B8C-83A1-F6EECF244321}">
                <p14:modId xmlns:p14="http://schemas.microsoft.com/office/powerpoint/2010/main" val="2244646559"/>
              </p:ext>
            </p:extLst>
          </p:nvPr>
        </p:nvGraphicFramePr>
        <p:xfrm>
          <a:off x="263844" y="2077125"/>
          <a:ext cx="11572556" cy="446083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2">
            <a:extLst>
              <a:ext uri="{FF2B5EF4-FFF2-40B4-BE49-F238E27FC236}">
                <a16:creationId xmlns:a16="http://schemas.microsoft.com/office/drawing/2014/main" id="{B4445D93-7EC2-0DAB-D795-CA7EE4708380}"/>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Basis Cash (BAC) was completely unable to maintain the peg to the USD.</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Connector 6">
            <a:extLst>
              <a:ext uri="{FF2B5EF4-FFF2-40B4-BE49-F238E27FC236}">
                <a16:creationId xmlns:a16="http://schemas.microsoft.com/office/drawing/2014/main" id="{09090DB7-8EF5-205D-2976-A0A4E5935D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65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59F23BAD-B42D-EC1D-843F-5612B435745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00492" y="3123370"/>
            <a:ext cx="4703180" cy="2232568"/>
          </a:xfrm>
          <a:prstGeom prst="rect">
            <a:avLst/>
          </a:prstGeom>
        </p:spPr>
      </p:pic>
      <p:pic>
        <p:nvPicPr>
          <p:cNvPr id="32" name="Picture 31">
            <a:extLst>
              <a:ext uri="{FF2B5EF4-FFF2-40B4-BE49-F238E27FC236}">
                <a16:creationId xmlns:a16="http://schemas.microsoft.com/office/drawing/2014/main" id="{F645C0A2-5F9A-A70A-6C71-4C61B73DD35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265946" y="4238647"/>
            <a:ext cx="3691868" cy="1629717"/>
          </a:xfrm>
          <a:prstGeom prst="rect">
            <a:avLst/>
          </a:prstGeom>
        </p:spPr>
      </p:pic>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Unbeknownst to most, “DeFi RICK” was Do Kwon, a co-founder of Terraform Labs (TFL). TFL’s original strategy was to streamline digital payments in Do Kwon’s native home, South Korea.</a:t>
            </a:r>
          </a:p>
        </p:txBody>
      </p:sp>
      <p:sp>
        <p:nvSpPr>
          <p:cNvPr id="4" name="Text Placeholder 2">
            <a:extLst>
              <a:ext uri="{FF2B5EF4-FFF2-40B4-BE49-F238E27FC236}">
                <a16:creationId xmlns:a16="http://schemas.microsoft.com/office/drawing/2014/main" id="{03C57DDA-83ED-7396-484F-7703FDB7E075}"/>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 was originally intended to streamline payments before pivoting to DeFi.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0774041E-CC1B-12CF-D1FE-831BCCEDC2D8}"/>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0C02D39-C9C1-FAF0-465B-EF816D4342E7}"/>
              </a:ext>
            </a:extLst>
          </p:cNvPr>
          <p:cNvSpPr txBox="1"/>
          <p:nvPr/>
        </p:nvSpPr>
        <p:spPr>
          <a:xfrm>
            <a:off x="111759" y="2143697"/>
            <a:ext cx="5779749" cy="954107"/>
          </a:xfrm>
          <a:prstGeom prst="rect">
            <a:avLst/>
          </a:prstGeom>
          <a:noFill/>
        </p:spPr>
        <p:txBody>
          <a:bodyPr wrap="square" rtlCol="0">
            <a:spAutoFit/>
          </a:bodyPr>
          <a:lstStyle/>
          <a:p>
            <a:pPr algn="ctr"/>
            <a:r>
              <a:rPr lang="en-US" sz="2000" b="1" dirty="0">
                <a:solidFill>
                  <a:srgbClr val="3B3D40"/>
                </a:solidFill>
              </a:rPr>
              <a:t>Focus on Payments in the Early Years (2018-2020)</a:t>
            </a:r>
          </a:p>
          <a:p>
            <a:pPr algn="ctr"/>
            <a:r>
              <a:rPr lang="en-US" sz="1200" b="1" dirty="0">
                <a:solidFill>
                  <a:srgbClr val="3B3D40"/>
                </a:solidFill>
              </a:rPr>
              <a:t>Terra originally was intended to be a payments platform. In order to remedy the currency risks that vendors would be exposed to if they transacted in highly volatile cryptocurrencies, Terra developed a stablecoin backed by transaction fees.</a:t>
            </a:r>
          </a:p>
        </p:txBody>
      </p:sp>
      <p:sp>
        <p:nvSpPr>
          <p:cNvPr id="11" name="TextBox 10">
            <a:extLst>
              <a:ext uri="{FF2B5EF4-FFF2-40B4-BE49-F238E27FC236}">
                <a16:creationId xmlns:a16="http://schemas.microsoft.com/office/drawing/2014/main" id="{ED7CEC0A-737F-5D22-799E-34687A6BC24B}"/>
              </a:ext>
            </a:extLst>
          </p:cNvPr>
          <p:cNvSpPr txBox="1"/>
          <p:nvPr/>
        </p:nvSpPr>
        <p:spPr>
          <a:xfrm>
            <a:off x="6300492" y="2143697"/>
            <a:ext cx="5779748" cy="954107"/>
          </a:xfrm>
          <a:prstGeom prst="rect">
            <a:avLst/>
          </a:prstGeom>
          <a:noFill/>
        </p:spPr>
        <p:txBody>
          <a:bodyPr wrap="square" rtlCol="0">
            <a:spAutoFit/>
          </a:bodyPr>
          <a:lstStyle/>
          <a:p>
            <a:pPr algn="ctr"/>
            <a:r>
              <a:rPr lang="en-US" sz="2000" b="1" dirty="0">
                <a:solidFill>
                  <a:srgbClr val="3B3D40"/>
                </a:solidFill>
              </a:rPr>
              <a:t>DeFi Focused after late 2020</a:t>
            </a:r>
          </a:p>
          <a:p>
            <a:pPr algn="ctr"/>
            <a:r>
              <a:rPr lang="en-US" sz="1200" b="1" dirty="0">
                <a:solidFill>
                  <a:srgbClr val="3B3D40"/>
                </a:solidFill>
              </a:rPr>
              <a:t>The transaction platform Chai never saw widespread adoption so Terraform labs appears to have pivoted its strategy to focus heavily on Decentralized Finance applications, particularly securities (Mirror) and lending (Anchor Protocol). </a:t>
            </a:r>
          </a:p>
        </p:txBody>
      </p:sp>
      <p:cxnSp>
        <p:nvCxnSpPr>
          <p:cNvPr id="14" name="Straight Connector 13">
            <a:extLst>
              <a:ext uri="{FF2B5EF4-FFF2-40B4-BE49-F238E27FC236}">
                <a16:creationId xmlns:a16="http://schemas.microsoft.com/office/drawing/2014/main" id="{0A442415-470C-DE8A-3AB9-A77F66DE6709}"/>
              </a:ext>
            </a:extLst>
          </p:cNvPr>
          <p:cNvCxnSpPr>
            <a:cxnSpLocks/>
          </p:cNvCxnSpPr>
          <p:nvPr/>
        </p:nvCxnSpPr>
        <p:spPr>
          <a:xfrm>
            <a:off x="6096000" y="2275278"/>
            <a:ext cx="0" cy="3928752"/>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76BFB87D-BAB3-0B2D-AA8B-B7A2985D5A2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32777" y="3176332"/>
            <a:ext cx="3398444" cy="3428999"/>
          </a:xfrm>
          <a:prstGeom prst="rect">
            <a:avLst/>
          </a:prstGeom>
        </p:spPr>
      </p:pic>
      <p:pic>
        <p:nvPicPr>
          <p:cNvPr id="37" name="Picture 36">
            <a:extLst>
              <a:ext uri="{FF2B5EF4-FFF2-40B4-BE49-F238E27FC236}">
                <a16:creationId xmlns:a16="http://schemas.microsoft.com/office/drawing/2014/main" id="{FAE33023-2972-6BAC-081E-DBB8F46C545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695561" y="4181779"/>
            <a:ext cx="3090752" cy="1686585"/>
          </a:xfrm>
          <a:prstGeom prst="rect">
            <a:avLst/>
          </a:prstGeom>
        </p:spPr>
      </p:pic>
      <p:pic>
        <p:nvPicPr>
          <p:cNvPr id="41" name="Picture 40">
            <a:extLst>
              <a:ext uri="{FF2B5EF4-FFF2-40B4-BE49-F238E27FC236}">
                <a16:creationId xmlns:a16="http://schemas.microsoft.com/office/drawing/2014/main" id="{56FDD7A4-2605-99C6-11F3-54D33D8FD74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777563" y="5282438"/>
            <a:ext cx="4703180" cy="1322893"/>
          </a:xfrm>
          <a:prstGeom prst="rect">
            <a:avLst/>
          </a:prstGeom>
        </p:spPr>
      </p:pic>
    </p:spTree>
    <p:extLst>
      <p:ext uri="{BB962C8B-B14F-4D97-AF65-F5344CB8AC3E}">
        <p14:creationId xmlns:p14="http://schemas.microsoft.com/office/powerpoint/2010/main" val="3699059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order to facilitate real world payments, Terra had a built-in stablecoin, known as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TerraUSD</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(UST). It belongs to the class of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multi-token algorithmically managed stablecoins</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00" name="TextBox 99">
            <a:extLst>
              <a:ext uri="{FF2B5EF4-FFF2-40B4-BE49-F238E27FC236}">
                <a16:creationId xmlns:a16="http://schemas.microsoft.com/office/drawing/2014/main" id="{A99021F0-30DD-90A6-375A-79C2B5669121}"/>
              </a:ext>
            </a:extLst>
          </p:cNvPr>
          <p:cNvSpPr txBox="1"/>
          <p:nvPr/>
        </p:nvSpPr>
        <p:spPr>
          <a:xfrm>
            <a:off x="126125" y="6146196"/>
            <a:ext cx="7409506" cy="578882"/>
          </a:xfrm>
          <a:prstGeom prst="roundRect">
            <a:avLst/>
          </a:prstGeom>
          <a:solidFill>
            <a:srgbClr val="3B3D4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These tokens, along with other stablecoin architectures are summarized in our state of the industry report. We’ll go over the high level </a:t>
            </a:r>
            <a:r>
              <a:rPr lang="en-US" sz="1400" b="1" dirty="0">
                <a:solidFill>
                  <a:schemeClr val="bg1"/>
                </a:solidFill>
                <a:latin typeface="Calibri" panose="020F0502020204030204"/>
              </a:rPr>
              <a:t>features and challenges in this presentation.</a:t>
            </a:r>
            <a:endPar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9" name="Text Placeholder 2">
            <a:extLst>
              <a:ext uri="{FF2B5EF4-FFF2-40B4-BE49-F238E27FC236}">
                <a16:creationId xmlns:a16="http://schemas.microsoft.com/office/drawing/2014/main" id="{B9AE206C-D1E7-8BF6-B68D-59FE4CE9F2C5}"/>
              </a:ext>
            </a:extLst>
          </p:cNvPr>
          <p:cNvSpPr txBox="1">
            <a:spLocks/>
          </p:cNvSpPr>
          <p:nvPr/>
        </p:nvSpPr>
        <p:spPr>
          <a:xfrm>
            <a:off x="412595"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Stability Mechanism</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Text Placeholder 2">
            <a:extLst>
              <a:ext uri="{FF2B5EF4-FFF2-40B4-BE49-F238E27FC236}">
                <a16:creationId xmlns:a16="http://schemas.microsoft.com/office/drawing/2014/main" id="{06E190AF-FDEA-31E0-9271-2FDACA509554}"/>
              </a:ext>
            </a:extLst>
          </p:cNvPr>
          <p:cNvSpPr txBox="1">
            <a:spLocks/>
          </p:cNvSpPr>
          <p:nvPr/>
        </p:nvSpPr>
        <p:spPr>
          <a:xfrm>
            <a:off x="7498673"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51" name="Straight Connector 50">
            <a:extLst>
              <a:ext uri="{FF2B5EF4-FFF2-40B4-BE49-F238E27FC236}">
                <a16:creationId xmlns:a16="http://schemas.microsoft.com/office/drawing/2014/main" id="{AE44B243-DBB5-074F-2C73-2BA210F33B38}"/>
              </a:ext>
            </a:extLst>
          </p:cNvPr>
          <p:cNvCxnSpPr>
            <a:cxnSpLocks/>
          </p:cNvCxnSpPr>
          <p:nvPr/>
        </p:nvCxnSpPr>
        <p:spPr>
          <a:xfrm>
            <a:off x="7498673"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Content Placeholder 5">
            <a:extLst>
              <a:ext uri="{FF2B5EF4-FFF2-40B4-BE49-F238E27FC236}">
                <a16:creationId xmlns:a16="http://schemas.microsoft.com/office/drawing/2014/main" id="{5BC0D672-3173-B737-C60F-D712D4B19848}"/>
              </a:ext>
            </a:extLst>
          </p:cNvPr>
          <p:cNvSpPr txBox="1">
            <a:spLocks/>
          </p:cNvSpPr>
          <p:nvPr/>
        </p:nvSpPr>
        <p:spPr>
          <a:xfrm>
            <a:off x="7498673" y="2080112"/>
            <a:ext cx="4472336" cy="477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Currency Risk Is Theoretically Segregated: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logic behind this model is that the store of value stablecoin, ex. Terra, is now insulated from demand/supply shocks which will theoretically be absorbed by the bond token price, ex. Luna.</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Assumes Demand for The Underlying Bond Token:</a:t>
            </a:r>
            <a:r>
              <a:rPr lang="en-US" sz="1600" dirty="0">
                <a:solidFill>
                  <a:srgbClr val="3B3D40"/>
                </a:solidFill>
              </a:rPr>
              <a:t> </a:t>
            </a:r>
          </a:p>
          <a:p>
            <a:pPr marL="227013" indent="0">
              <a:lnSpc>
                <a:spcPct val="100000"/>
              </a:lnSpc>
              <a:spcBef>
                <a:spcPts val="0"/>
              </a:spcBef>
              <a:buNone/>
            </a:pPr>
            <a:r>
              <a:rPr lang="en-US" sz="1200" dirty="0">
                <a:solidFill>
                  <a:srgbClr val="3B3D40"/>
                </a:solidFill>
              </a:rPr>
              <a:t>While there is no collateral for either token, Terra is unique in that Luna is the native token of Terra’s layer 1 blockchain and is necessary to pay gas fees on the network. </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Very Susceptible to Hyperinflation:</a:t>
            </a:r>
            <a:r>
              <a:rPr lang="en-US" sz="1600" dirty="0">
                <a:solidFill>
                  <a:srgbClr val="3B3D40"/>
                </a:solidFill>
              </a:rPr>
              <a:t> </a:t>
            </a:r>
          </a:p>
          <a:p>
            <a:pPr marL="227013" indent="0">
              <a:lnSpc>
                <a:spcPct val="100000"/>
              </a:lnSpc>
              <a:spcBef>
                <a:spcPts val="0"/>
              </a:spcBef>
              <a:buNone/>
            </a:pPr>
            <a:r>
              <a:rPr lang="en-US" sz="1200" dirty="0">
                <a:solidFill>
                  <a:srgbClr val="3B3D40"/>
                </a:solidFill>
              </a:rPr>
              <a:t>In an extreme example, IRON, a stablecoin developed by Iron Finance implemented a version of this model with their second token TITAN. As they are both simple ERC-20 tokens, there is no inherent utility and as such lacked a base demand level. When a few of the largest TITAN holders liquidated a portion of their holdings, it snowballed into a run on the token. Without intrinsic demand, the currency quickly loses its ability to maintain its price, further destabilizing in a runaway effect. Titan today trades at $0.0000001461 USD from its high of $61.23. This effect is analogous to runaway hyperinflation in traditional banking markets. Recently Neutrino, one of the largest stablecoins has slipped from its peg for similar reasons.</a:t>
            </a:r>
          </a:p>
        </p:txBody>
      </p:sp>
      <p:cxnSp>
        <p:nvCxnSpPr>
          <p:cNvPr id="53" name="Straight Connector 52">
            <a:extLst>
              <a:ext uri="{FF2B5EF4-FFF2-40B4-BE49-F238E27FC236}">
                <a16:creationId xmlns:a16="http://schemas.microsoft.com/office/drawing/2014/main" id="{016257AC-7624-C7C2-D215-D423F15F1F91}"/>
              </a:ext>
            </a:extLst>
          </p:cNvPr>
          <p:cNvCxnSpPr>
            <a:cxnSpLocks/>
          </p:cNvCxnSpPr>
          <p:nvPr/>
        </p:nvCxnSpPr>
        <p:spPr>
          <a:xfrm>
            <a:off x="412595"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 Placeholder 2">
            <a:extLst>
              <a:ext uri="{FF2B5EF4-FFF2-40B4-BE49-F238E27FC236}">
                <a16:creationId xmlns:a16="http://schemas.microsoft.com/office/drawing/2014/main" id="{DEE503D5-F916-B76E-FA67-D5FF26A333E1}"/>
              </a:ext>
            </a:extLst>
          </p:cNvPr>
          <p:cNvSpPr txBox="1">
            <a:spLocks/>
          </p:cNvSpPr>
          <p:nvPr/>
        </p:nvSpPr>
        <p:spPr>
          <a:xfrm>
            <a:off x="2166861" y="2159886"/>
            <a:ext cx="2946591"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Undersupply of Shares</a:t>
            </a:r>
          </a:p>
        </p:txBody>
      </p:sp>
      <p:sp>
        <p:nvSpPr>
          <p:cNvPr id="55" name="Text Placeholder 2">
            <a:extLst>
              <a:ext uri="{FF2B5EF4-FFF2-40B4-BE49-F238E27FC236}">
                <a16:creationId xmlns:a16="http://schemas.microsoft.com/office/drawing/2014/main" id="{96768363-8CD0-72BF-E66C-A92FAB73872E}"/>
              </a:ext>
            </a:extLst>
          </p:cNvPr>
          <p:cNvSpPr txBox="1">
            <a:spLocks/>
          </p:cNvSpPr>
          <p:nvPr/>
        </p:nvSpPr>
        <p:spPr>
          <a:xfrm>
            <a:off x="2166861" y="5233353"/>
            <a:ext cx="2946591"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Oversupply of Shares</a:t>
            </a:r>
          </a:p>
        </p:txBody>
      </p:sp>
      <p:grpSp>
        <p:nvGrpSpPr>
          <p:cNvPr id="56" name="Group 55">
            <a:extLst>
              <a:ext uri="{FF2B5EF4-FFF2-40B4-BE49-F238E27FC236}">
                <a16:creationId xmlns:a16="http://schemas.microsoft.com/office/drawing/2014/main" id="{B75CFB02-7A8C-EE7D-C1BD-45070FDED1E0}"/>
              </a:ext>
            </a:extLst>
          </p:cNvPr>
          <p:cNvGrpSpPr/>
          <p:nvPr/>
        </p:nvGrpSpPr>
        <p:grpSpPr>
          <a:xfrm>
            <a:off x="1531512" y="3478824"/>
            <a:ext cx="1845534" cy="1188944"/>
            <a:chOff x="1521980" y="4145456"/>
            <a:chExt cx="1845534" cy="1188944"/>
          </a:xfrm>
        </p:grpSpPr>
        <p:pic>
          <p:nvPicPr>
            <p:cNvPr id="57" name="Picture 6" descr="TerraUSD Crypto PNG Transparent Images | PNG All">
              <a:extLst>
                <a:ext uri="{FF2B5EF4-FFF2-40B4-BE49-F238E27FC236}">
                  <a16:creationId xmlns:a16="http://schemas.microsoft.com/office/drawing/2014/main" id="{6778BB46-13E8-F95C-6E23-10344BEECED4}"/>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987547" y="4145456"/>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58" name="Text Placeholder 2">
              <a:extLst>
                <a:ext uri="{FF2B5EF4-FFF2-40B4-BE49-F238E27FC236}">
                  <a16:creationId xmlns:a16="http://schemas.microsoft.com/office/drawing/2014/main" id="{A8BF1A57-3594-1739-4E9C-28E734A02C4F}"/>
                </a:ext>
              </a:extLst>
            </p:cNvPr>
            <p:cNvSpPr txBox="1">
              <a:spLocks/>
            </p:cNvSpPr>
            <p:nvPr/>
          </p:nvSpPr>
          <p:spPr>
            <a:xfrm>
              <a:off x="1521980" y="5086127"/>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Luna</a:t>
              </a:r>
            </a:p>
          </p:txBody>
        </p:sp>
      </p:grpSp>
      <p:grpSp>
        <p:nvGrpSpPr>
          <p:cNvPr id="59" name="Group 58">
            <a:extLst>
              <a:ext uri="{FF2B5EF4-FFF2-40B4-BE49-F238E27FC236}">
                <a16:creationId xmlns:a16="http://schemas.microsoft.com/office/drawing/2014/main" id="{F34619F5-DD0A-0B2B-DAD9-B0E321CC7AF5}"/>
              </a:ext>
            </a:extLst>
          </p:cNvPr>
          <p:cNvGrpSpPr/>
          <p:nvPr/>
        </p:nvGrpSpPr>
        <p:grpSpPr>
          <a:xfrm>
            <a:off x="4038330" y="3488827"/>
            <a:ext cx="1845534" cy="1168939"/>
            <a:chOff x="4519743" y="3531848"/>
            <a:chExt cx="1845534" cy="1168939"/>
          </a:xfrm>
        </p:grpSpPr>
        <p:pic>
          <p:nvPicPr>
            <p:cNvPr id="60" name="Picture 4" descr="TerraUSD Logo (UST) Download Vector">
              <a:extLst>
                <a:ext uri="{FF2B5EF4-FFF2-40B4-BE49-F238E27FC236}">
                  <a16:creationId xmlns:a16="http://schemas.microsoft.com/office/drawing/2014/main" id="{5316F141-CA2D-E6C6-6B0B-289D7B7B1D4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61" name="Text Placeholder 2">
              <a:extLst>
                <a:ext uri="{FF2B5EF4-FFF2-40B4-BE49-F238E27FC236}">
                  <a16:creationId xmlns:a16="http://schemas.microsoft.com/office/drawing/2014/main" id="{AB26EF45-7C9E-E521-6C60-30DD20812D6A}"/>
                </a:ext>
              </a:extLst>
            </p:cNvPr>
            <p:cNvSpPr txBox="1">
              <a:spLocks/>
            </p:cNvSpPr>
            <p:nvPr/>
          </p:nvSpPr>
          <p:spPr>
            <a:xfrm>
              <a:off x="4519743" y="4452514"/>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a:t>
              </a:r>
            </a:p>
          </p:txBody>
        </p:sp>
      </p:grpSp>
      <p:sp>
        <p:nvSpPr>
          <p:cNvPr id="62" name="TextBox 61">
            <a:extLst>
              <a:ext uri="{FF2B5EF4-FFF2-40B4-BE49-F238E27FC236}">
                <a16:creationId xmlns:a16="http://schemas.microsoft.com/office/drawing/2014/main" id="{68C26CAF-FCD4-A7D6-C559-43F9A5C820E8}"/>
              </a:ext>
            </a:extLst>
          </p:cNvPr>
          <p:cNvSpPr txBox="1"/>
          <p:nvPr/>
        </p:nvSpPr>
        <p:spPr>
          <a:xfrm>
            <a:off x="202899" y="2356866"/>
            <a:ext cx="6874515" cy="523220"/>
          </a:xfrm>
          <a:prstGeom prst="rect">
            <a:avLst/>
          </a:prstGeom>
          <a:noFill/>
        </p:spPr>
        <p:txBody>
          <a:bodyPr wrap="square" rtlCol="0">
            <a:spAutoFit/>
          </a:bodyPr>
          <a:lstStyle/>
          <a:p>
            <a:pPr algn="ctr"/>
            <a:r>
              <a:rPr lang="en-US" sz="1400" b="1" dirty="0">
                <a:solidFill>
                  <a:srgbClr val="3B3D40"/>
                </a:solidFill>
              </a:rPr>
              <a:t>During periods of undersupply, bond token holders, ex. Luna, are incentivized to burn their tokens to mint the stablecoin, ex. Terra  (UST).</a:t>
            </a:r>
          </a:p>
        </p:txBody>
      </p:sp>
      <p:sp>
        <p:nvSpPr>
          <p:cNvPr id="63" name="TextBox 62">
            <a:extLst>
              <a:ext uri="{FF2B5EF4-FFF2-40B4-BE49-F238E27FC236}">
                <a16:creationId xmlns:a16="http://schemas.microsoft.com/office/drawing/2014/main" id="{156E53EC-AEB0-A4C3-7092-4A52F32157C4}"/>
              </a:ext>
            </a:extLst>
          </p:cNvPr>
          <p:cNvSpPr txBox="1"/>
          <p:nvPr/>
        </p:nvSpPr>
        <p:spPr>
          <a:xfrm>
            <a:off x="295658" y="5500823"/>
            <a:ext cx="6688997" cy="523220"/>
          </a:xfrm>
          <a:prstGeom prst="rect">
            <a:avLst/>
          </a:prstGeom>
          <a:noFill/>
        </p:spPr>
        <p:txBody>
          <a:bodyPr wrap="square" rtlCol="0">
            <a:spAutoFit/>
          </a:bodyPr>
          <a:lstStyle/>
          <a:p>
            <a:pPr algn="ctr"/>
            <a:r>
              <a:rPr lang="en-US" sz="1400" b="1" dirty="0">
                <a:solidFill>
                  <a:srgbClr val="3B3D40"/>
                </a:solidFill>
              </a:rPr>
              <a:t>During periods of oversupply, stablecoin holders, ex. Terra (UST), are incentivized to burn their stablecoins to mint the bond token, ex. Luna</a:t>
            </a:r>
          </a:p>
        </p:txBody>
      </p:sp>
      <p:sp>
        <p:nvSpPr>
          <p:cNvPr id="64" name="Right Arrow 63">
            <a:extLst>
              <a:ext uri="{FF2B5EF4-FFF2-40B4-BE49-F238E27FC236}">
                <a16:creationId xmlns:a16="http://schemas.microsoft.com/office/drawing/2014/main" id="{F54DBD9C-681B-2474-8B1B-150D012B1B4E}"/>
              </a:ext>
            </a:extLst>
          </p:cNvPr>
          <p:cNvSpPr/>
          <p:nvPr/>
        </p:nvSpPr>
        <p:spPr>
          <a:xfrm>
            <a:off x="3190631" y="3765139"/>
            <a:ext cx="1034114" cy="206823"/>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a:extLst>
              <a:ext uri="{FF2B5EF4-FFF2-40B4-BE49-F238E27FC236}">
                <a16:creationId xmlns:a16="http://schemas.microsoft.com/office/drawing/2014/main" id="{1DD7EDCA-9DEE-DC67-CF8A-9AF9EF233CC1}"/>
              </a:ext>
            </a:extLst>
          </p:cNvPr>
          <p:cNvSpPr/>
          <p:nvPr/>
        </p:nvSpPr>
        <p:spPr>
          <a:xfrm rot="10800000">
            <a:off x="3123100" y="4085988"/>
            <a:ext cx="1034114" cy="206823"/>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 Placeholder 2">
            <a:extLst>
              <a:ext uri="{FF2B5EF4-FFF2-40B4-BE49-F238E27FC236}">
                <a16:creationId xmlns:a16="http://schemas.microsoft.com/office/drawing/2014/main" id="{F6419364-2A9F-DF4F-B34E-B286DC0D5105}"/>
              </a:ext>
            </a:extLst>
          </p:cNvPr>
          <p:cNvSpPr txBox="1">
            <a:spLocks/>
          </p:cNvSpPr>
          <p:nvPr/>
        </p:nvSpPr>
        <p:spPr>
          <a:xfrm>
            <a:off x="750852" y="3024680"/>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“Bond” Token</a:t>
            </a:r>
          </a:p>
          <a:p>
            <a:pPr lvl="0"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(Volatile)</a:t>
            </a:r>
          </a:p>
        </p:txBody>
      </p:sp>
      <p:sp>
        <p:nvSpPr>
          <p:cNvPr id="74" name="Text Placeholder 2">
            <a:extLst>
              <a:ext uri="{FF2B5EF4-FFF2-40B4-BE49-F238E27FC236}">
                <a16:creationId xmlns:a16="http://schemas.microsoft.com/office/drawing/2014/main" id="{1A5C1F68-1EB4-0040-F72B-F2DC47C6A0CC}"/>
              </a:ext>
            </a:extLst>
          </p:cNvPr>
          <p:cNvSpPr txBox="1">
            <a:spLocks/>
          </p:cNvSpPr>
          <p:nvPr/>
        </p:nvSpPr>
        <p:spPr>
          <a:xfrm>
            <a:off x="4978642" y="2993271"/>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“Shares” Token</a:t>
            </a:r>
          </a:p>
          <a:p>
            <a:pPr lvl="0"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(Stablecoin)</a:t>
            </a:r>
          </a:p>
        </p:txBody>
      </p:sp>
      <p:grpSp>
        <p:nvGrpSpPr>
          <p:cNvPr id="76" name="Group 75">
            <a:extLst>
              <a:ext uri="{FF2B5EF4-FFF2-40B4-BE49-F238E27FC236}">
                <a16:creationId xmlns:a16="http://schemas.microsoft.com/office/drawing/2014/main" id="{92628CE3-4E47-33E4-FE44-C9A83448ED57}"/>
              </a:ext>
            </a:extLst>
          </p:cNvPr>
          <p:cNvGrpSpPr/>
          <p:nvPr/>
        </p:nvGrpSpPr>
        <p:grpSpPr>
          <a:xfrm>
            <a:off x="750852" y="4388799"/>
            <a:ext cx="1845534" cy="1135624"/>
            <a:chOff x="607682" y="4244188"/>
            <a:chExt cx="1845534" cy="1135624"/>
          </a:xfrm>
        </p:grpSpPr>
        <p:pic>
          <p:nvPicPr>
            <p:cNvPr id="77" name="Graphic 76">
              <a:extLst>
                <a:ext uri="{FF2B5EF4-FFF2-40B4-BE49-F238E27FC236}">
                  <a16:creationId xmlns:a16="http://schemas.microsoft.com/office/drawing/2014/main" id="{9BE5A9E2-E0FE-99DC-0E03-40FDB22539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249" y="4244188"/>
              <a:ext cx="914400" cy="914400"/>
            </a:xfrm>
            <a:prstGeom prst="rect">
              <a:avLst/>
            </a:prstGeom>
          </p:spPr>
        </p:pic>
        <p:sp>
          <p:nvSpPr>
            <p:cNvPr id="78" name="Text Placeholder 2">
              <a:extLst>
                <a:ext uri="{FF2B5EF4-FFF2-40B4-BE49-F238E27FC236}">
                  <a16:creationId xmlns:a16="http://schemas.microsoft.com/office/drawing/2014/main" id="{DB586F89-08B3-1EA6-660E-8B7C2AAB4D34}"/>
                </a:ext>
              </a:extLst>
            </p:cNvPr>
            <p:cNvSpPr txBox="1">
              <a:spLocks/>
            </p:cNvSpPr>
            <p:nvPr/>
          </p:nvSpPr>
          <p:spPr>
            <a:xfrm>
              <a:off x="607682" y="5131539"/>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Waves</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9" name="Group 78">
            <a:extLst>
              <a:ext uri="{FF2B5EF4-FFF2-40B4-BE49-F238E27FC236}">
                <a16:creationId xmlns:a16="http://schemas.microsoft.com/office/drawing/2014/main" id="{C2588F02-25FA-5DCD-4DC0-28F0A5525206}"/>
              </a:ext>
            </a:extLst>
          </p:cNvPr>
          <p:cNvGrpSpPr/>
          <p:nvPr/>
        </p:nvGrpSpPr>
        <p:grpSpPr>
          <a:xfrm>
            <a:off x="-127607" y="3459627"/>
            <a:ext cx="1845534" cy="1227338"/>
            <a:chOff x="-306624" y="2924035"/>
            <a:chExt cx="1845534" cy="1227338"/>
          </a:xfrm>
        </p:grpSpPr>
        <p:pic>
          <p:nvPicPr>
            <p:cNvPr id="80" name="Picture 4" descr="TITAN">
              <a:extLst>
                <a:ext uri="{FF2B5EF4-FFF2-40B4-BE49-F238E27FC236}">
                  <a16:creationId xmlns:a16="http://schemas.microsoft.com/office/drawing/2014/main" id="{DF115E88-DA44-9921-520A-4D420908063A}"/>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1" name="Text Placeholder 2">
              <a:extLst>
                <a:ext uri="{FF2B5EF4-FFF2-40B4-BE49-F238E27FC236}">
                  <a16:creationId xmlns:a16="http://schemas.microsoft.com/office/drawing/2014/main" id="{6A4B6AA2-0601-FC77-37D4-72C50D722A64}"/>
                </a:ext>
              </a:extLst>
            </p:cNvPr>
            <p:cNvSpPr txBox="1">
              <a:spLocks/>
            </p:cNvSpPr>
            <p:nvPr/>
          </p:nvSpPr>
          <p:spPr>
            <a:xfrm>
              <a:off x="-306624" y="3903100"/>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82" name="Group 81">
            <a:extLst>
              <a:ext uri="{FF2B5EF4-FFF2-40B4-BE49-F238E27FC236}">
                <a16:creationId xmlns:a16="http://schemas.microsoft.com/office/drawing/2014/main" id="{9F5D8D86-2BD8-5001-49A0-8CDF8EE645A0}"/>
              </a:ext>
            </a:extLst>
          </p:cNvPr>
          <p:cNvGrpSpPr/>
          <p:nvPr/>
        </p:nvGrpSpPr>
        <p:grpSpPr>
          <a:xfrm>
            <a:off x="5697447" y="3469944"/>
            <a:ext cx="1845534" cy="1206705"/>
            <a:chOff x="5697447" y="3418706"/>
            <a:chExt cx="1845534" cy="1206705"/>
          </a:xfrm>
        </p:grpSpPr>
        <p:sp>
          <p:nvSpPr>
            <p:cNvPr id="83" name="Oval 82">
              <a:extLst>
                <a:ext uri="{FF2B5EF4-FFF2-40B4-BE49-F238E27FC236}">
                  <a16:creationId xmlns:a16="http://schemas.microsoft.com/office/drawing/2014/main" id="{764A78B9-8C30-AC94-8B27-14E680EC9FD0}"/>
                </a:ext>
              </a:extLst>
            </p:cNvPr>
            <p:cNvSpPr/>
            <p:nvPr/>
          </p:nvSpPr>
          <p:spPr>
            <a:xfrm>
              <a:off x="6163014" y="3418706"/>
              <a:ext cx="914400" cy="914400"/>
            </a:xfrm>
            <a:prstGeom prst="ellipse">
              <a:avLst/>
            </a:prstGeom>
            <a:blipFill>
              <a:blip r:embed="rId8"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 Placeholder 2">
              <a:extLst>
                <a:ext uri="{FF2B5EF4-FFF2-40B4-BE49-F238E27FC236}">
                  <a16:creationId xmlns:a16="http://schemas.microsoft.com/office/drawing/2014/main" id="{2F9A8649-BFDC-17A9-9C55-7DF023EFC64F}"/>
                </a:ext>
              </a:extLst>
            </p:cNvPr>
            <p:cNvSpPr txBox="1">
              <a:spLocks/>
            </p:cNvSpPr>
            <p:nvPr/>
          </p:nvSpPr>
          <p:spPr>
            <a:xfrm>
              <a:off x="5697447" y="4377138"/>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IRON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85" name="Group 84">
            <a:extLst>
              <a:ext uri="{FF2B5EF4-FFF2-40B4-BE49-F238E27FC236}">
                <a16:creationId xmlns:a16="http://schemas.microsoft.com/office/drawing/2014/main" id="{57D4C3D8-ACC2-B825-8883-75D26F1331D4}"/>
              </a:ext>
            </a:extLst>
          </p:cNvPr>
          <p:cNvGrpSpPr/>
          <p:nvPr/>
        </p:nvGrpSpPr>
        <p:grpSpPr>
          <a:xfrm>
            <a:off x="4981686" y="4362829"/>
            <a:ext cx="1845534" cy="1187564"/>
            <a:chOff x="4838516" y="4283742"/>
            <a:chExt cx="1845534" cy="1187564"/>
          </a:xfrm>
        </p:grpSpPr>
        <p:pic>
          <p:nvPicPr>
            <p:cNvPr id="86" name="Picture 2" descr="Neutrino USD price today, USDN to USD live, marketcap and chart |  CoinMarketCap">
              <a:extLst>
                <a:ext uri="{FF2B5EF4-FFF2-40B4-BE49-F238E27FC236}">
                  <a16:creationId xmlns:a16="http://schemas.microsoft.com/office/drawing/2014/main" id="{8D26442F-2468-3476-1767-35B603C6F94B}"/>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304083" y="428374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7" name="Text Placeholder 2">
              <a:extLst>
                <a:ext uri="{FF2B5EF4-FFF2-40B4-BE49-F238E27FC236}">
                  <a16:creationId xmlns:a16="http://schemas.microsoft.com/office/drawing/2014/main" id="{ABD2D015-4E79-321A-8328-C9BF18EE011C}"/>
                </a:ext>
              </a:extLst>
            </p:cNvPr>
            <p:cNvSpPr txBox="1">
              <a:spLocks/>
            </p:cNvSpPr>
            <p:nvPr/>
          </p:nvSpPr>
          <p:spPr>
            <a:xfrm>
              <a:off x="4838516" y="5223033"/>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Neutrino</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409648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While originally intended to serve as a payments platform, the payment platform, Chai, never really took off. Growth plateaued in late 2020 and payment volumes were quickly shrinking.</a:t>
            </a:r>
          </a:p>
        </p:txBody>
      </p:sp>
      <p:graphicFrame>
        <p:nvGraphicFramePr>
          <p:cNvPr id="9" name="Chart 8">
            <a:extLst>
              <a:ext uri="{FF2B5EF4-FFF2-40B4-BE49-F238E27FC236}">
                <a16:creationId xmlns:a16="http://schemas.microsoft.com/office/drawing/2014/main" id="{B2DEEF63-9EA4-2C0C-208D-4AD2F63A8099}"/>
              </a:ext>
            </a:extLst>
          </p:cNvPr>
          <p:cNvGraphicFramePr/>
          <p:nvPr>
            <p:extLst>
              <p:ext uri="{D42A27DB-BD31-4B8C-83A1-F6EECF244321}">
                <p14:modId xmlns:p14="http://schemas.microsoft.com/office/powerpoint/2010/main" val="1113258677"/>
              </p:ext>
            </p:extLst>
          </p:nvPr>
        </p:nvGraphicFramePr>
        <p:xfrm>
          <a:off x="234186" y="2033320"/>
          <a:ext cx="11723628" cy="395263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2">
            <a:extLst>
              <a:ext uri="{FF2B5EF4-FFF2-40B4-BE49-F238E27FC236}">
                <a16:creationId xmlns:a16="http://schemas.microsoft.com/office/drawing/2014/main" id="{910E7628-A780-64FF-AE03-BB8BA0CFB4F0}"/>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Payment volume was declining and Chai as a payments platform showed little promise.</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1" name="Straight Connector 10">
            <a:extLst>
              <a:ext uri="{FF2B5EF4-FFF2-40B4-BE49-F238E27FC236}">
                <a16:creationId xmlns:a16="http://schemas.microsoft.com/office/drawing/2014/main" id="{097F82A9-B085-3778-BDF8-B7FD0552BB4F}"/>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E37119-4836-786E-828F-94BF5D1EEA4D}"/>
              </a:ext>
            </a:extLst>
          </p:cNvPr>
          <p:cNvSpPr txBox="1"/>
          <p:nvPr/>
        </p:nvSpPr>
        <p:spPr>
          <a:xfrm>
            <a:off x="2256282" y="6026449"/>
            <a:ext cx="7679435" cy="578882"/>
          </a:xfrm>
          <a:prstGeom prst="roundRect">
            <a:avLst/>
          </a:prstGeom>
          <a:solidFill>
            <a:srgbClr val="3B3D40"/>
          </a:solidFill>
        </p:spPr>
        <p:txBody>
          <a:bodyPr wrap="square" rtlCol="0">
            <a:spAutoFit/>
          </a:bodyPr>
          <a:lstStyle/>
          <a:p>
            <a:pPr algn="ct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For additional context, just credit card transactions </a:t>
            </a:r>
            <a:r>
              <a:rPr lang="en-US" sz="1400" b="1" dirty="0">
                <a:solidFill>
                  <a:schemeClr val="bg1"/>
                </a:solidFill>
              </a:rPr>
              <a:t>are in excess of ₩800 </a:t>
            </a: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Trillion a year, meaning Chai volume is less than 0.2% of South Korean credit card transactions alone and shrinking.</a:t>
            </a:r>
          </a:p>
        </p:txBody>
      </p:sp>
    </p:spTree>
    <p:extLst>
      <p:ext uri="{BB962C8B-B14F-4D97-AF65-F5344CB8AC3E}">
        <p14:creationId xmlns:p14="http://schemas.microsoft.com/office/powerpoint/2010/main" val="2181461397"/>
      </p:ext>
    </p:extLst>
  </p:cSld>
  <p:clrMapOvr>
    <a:masterClrMapping/>
  </p:clrMapOvr>
</p:sld>
</file>

<file path=ppt/theme/theme1.xml><?xml version="1.0" encoding="utf-8"?>
<a:theme xmlns:a="http://schemas.openxmlformats.org/drawingml/2006/main" name="Stardust">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rdust" id="{6D9A794F-43C8-044F-B142-4F1B001DF3D6}" vid="{47969B16-04B8-DA40-9BEA-DFA01192C2F2}"/>
    </a:ext>
  </a:extLst>
</a:theme>
</file>

<file path=ppt/theme/theme2.xml><?xml version="1.0" encoding="utf-8"?>
<a:theme xmlns:a="http://schemas.openxmlformats.org/drawingml/2006/main" name="1_Office Theme">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Stardust</Template>
  <TotalTime>39059</TotalTime>
  <Words>6952</Words>
  <Application>Microsoft Macintosh PowerPoint</Application>
  <PresentationFormat>Widescreen</PresentationFormat>
  <Paragraphs>539</Paragraphs>
  <Slides>35</Slides>
  <Notes>35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Calibri</vt:lpstr>
      <vt:lpstr>Calibri Light</vt:lpstr>
      <vt:lpstr>Helvetica Neue</vt:lpstr>
      <vt:lpstr>Helvetica Neue UltraLight</vt:lpstr>
      <vt:lpstr>Roboto</vt:lpstr>
      <vt:lpstr>Times</vt:lpstr>
      <vt:lpstr>Stardust</vt:lpstr>
      <vt:lpstr>1_Office Theme</vt:lpstr>
      <vt:lpstr>PowerPoint Presentation</vt:lpstr>
      <vt:lpstr>An uncollateralized stablecoin is considered one of the holy grails of crypto. In 2018, a company called Basis tried to create one of the first.</vt:lpstr>
      <vt:lpstr>All algorithmic stablecoins, regardless of architecture, attempt to control token supply to match demand to ensure a consistent peg to a reference currency.</vt:lpstr>
      <vt:lpstr>Basis planned to institute a stablecoin model superficially based on the principles of central banking, however in late 2018, the project was unable to launch due to US securities regulation.</vt:lpstr>
      <vt:lpstr>Despite the shutdown of the original Basis.io project, two anonymous developers, “Rick” and “Morty”, built and launched Basis Cash (BAC) based on the original thesis.</vt:lpstr>
      <vt:lpstr>Basis Cash failed almost immediately after launch, the stabilization mechanism was completely unable to manage the peg even for a short period of time.</vt:lpstr>
      <vt:lpstr>Unbeknownst to most, “DeFi RICK” was Do Kwon, a co-founder of Terraform Labs (TFL). TFL’s original strategy was to streamline digital payments in Do Kwon’s native home, South Korea.</vt:lpstr>
      <vt:lpstr>In order to facilitate real world payments, Terra had a built-in stablecoin, known as TerraUSD (UST). It belongs to the class of multi-token algorithmically managed stablecoins.</vt:lpstr>
      <vt:lpstr>While originally intended to serve as a payments platform, the payment platform, Chai, never really took off. Growth plateaued in late 2020 and payment volumes were quickly shrinking.</vt:lpstr>
      <vt:lpstr>Terraform Labs switched strategies from a focus on payments to a focus on DeFi and internally developed two platforms to add utility for their stablecoin, Anchor and Mirror.</vt:lpstr>
      <vt:lpstr>While both created demand for billions of UST, Anchor was by far the killer app of the Terra network with nearly 75% of all UST locked on the platform.</vt:lpstr>
      <vt:lpstr>Mirror experienced challenges almost immediately, within 5 months of launch it was subpoenaed by the SEC for potential violation of federal securities laws.</vt:lpstr>
      <vt:lpstr>Luckily for Terraform Labs, the market’s craving for Anchor was insatiable and it generated more than $10B of UST demand in less than 12 months, spiking the value of Luna.</vt:lpstr>
      <vt:lpstr>This demand for Anchor fell even quicker, leading to the complete collapse of Terra. Over the next few slides we’ll breakdown the events and dynamics that lead to its demise.</vt:lpstr>
      <vt:lpstr>Ultimately, the loss of demand for Anchor, Terra’s key product, is the primary cause of the collapse. Capital began its sustained net outflow from Anchor on May 7th 4:00 UTC.</vt:lpstr>
      <vt:lpstr>There are circulating rumors that these outflows were an attack. While not conclusive, the evidence doesn’t seem to indicate any malicious activity or even intent.</vt:lpstr>
      <vt:lpstr>The rumors, originating on unmoderated forums and Twitter, specifically mention Gemini, Citadel and Blackrock. However, each has issued an official release denying any involvement.</vt:lpstr>
      <vt:lpstr>There were many exogenous reasons to withdraw. On May 4th, the Fed announced it was increasing rates which generally depressed asset prices across the board.</vt:lpstr>
      <vt:lpstr>Furthermore, Anchor, which drove 75% of all UST demand, was quickly running out of reserves. It was common knowledge that the window to collect subsidized returns was quickly closing.</vt:lpstr>
      <vt:lpstr>Even hedge funds that were bearish on Terra were invested in Anchor just to access the treasury reserves. Nearly all of them were likely ready to exit at the earliest sign of any sort of volatility. </vt:lpstr>
      <vt:lpstr>The reason these funds want to exit first, is that algorithmic multi-token stablecoins have a self-enforcing feedback loop that quickly causes a death spiral. </vt:lpstr>
      <vt:lpstr>This feedback loop is well known and isn’t unique to Terra. As the price of TITAN fell, more and more users rushed to the exits rapidly collapsing the price in just 22 hours.</vt:lpstr>
      <vt:lpstr>It’s likely that large funds exited quickly at the first signs of outflow. The comparatively unsophisticated retail investors likely only recognized the signs of distress as UST broke the peg on May 9th.</vt:lpstr>
      <vt:lpstr>Terra’s crash had 3 discrete liquidity runs instead of a consistent, linear crash like there was for IRON. This is likely because Terra was downplaying the significance of the events throughout the crisis.</vt:lpstr>
      <vt:lpstr>Terra’s assessments, whether genuinely held or not, were incorrect. These withdrawals were massive and mortal. Ultimately draining all of Anchor, UST’s primary source of demand, in just a few days.</vt:lpstr>
      <vt:lpstr>While the market might have been able to eventually absorb these outflows, LFG’s decision to remove liquidity from the Curve3+UST pool likely led to the the peg breaking before buyers could be found.</vt:lpstr>
      <vt:lpstr>The on-chain data does not provide evidence of an attack on Curve either. From the chain data, most of the users of the Curve pool that day seemed to be consistent traders there.</vt:lpstr>
      <vt:lpstr>However, once Terra depegged, it was likely to enter into a terminal “death spiral”. In a vain attempt to stop the spiral, LFG “loaned” nearly all of their BTC reserves to halt the dynamic.</vt:lpstr>
      <vt:lpstr>It is now known that it wasn’t a ‘loan’ at all, rather these assets were sold directly to Binance and Gemini. 28,205 BTC to the former and 52,189 BTC to the latter.</vt:lpstr>
      <vt:lpstr>Shortly after receiving the BTC, Binance unilaterally halted trading on its exchange below $0.70 for Terra and suspended any withdrawals at 2:20 UTC on May 10th.</vt:lpstr>
      <vt:lpstr>However these actions did little to stem the depeg for more than a few hours. The price of Luna continued its collapse as a result of the run and Terra quickly followed to around 10 cents.</vt:lpstr>
      <vt:lpstr>The price of Terra hasn’t completely collapsed as 1B+ UST tokens are still in Anchor, generating interest from the yield reserve even though there is no borrowing demand. </vt:lpstr>
      <vt:lpstr>The second order effects of the collapse of Terra, a $60B+ ecosystem was very limited. As of writing, there haven’t been any notable financial contagion to other asset classes or projects.</vt:lpstr>
      <vt:lpstr>The limited outcomes as of writing are the two traditional impacts of any financial crash; a “bank run” on stable assets and an enduring constrained liquidity environment.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 Patel</dc:creator>
  <cp:lastModifiedBy>Adit Patel</cp:lastModifiedBy>
  <cp:revision>382</cp:revision>
  <cp:lastPrinted>2022-04-15T15:08:36Z</cp:lastPrinted>
  <dcterms:created xsi:type="dcterms:W3CDTF">2021-01-28T03:10:07Z</dcterms:created>
  <dcterms:modified xsi:type="dcterms:W3CDTF">2022-06-01T18:46:23Z</dcterms:modified>
</cp:coreProperties>
</file>